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handoutMasterIdLst>
    <p:handoutMasterId r:id="rId25"/>
  </p:handoutMasterIdLst>
  <p:sldIdLst>
    <p:sldId id="256" r:id="rId4"/>
    <p:sldId id="259" r:id="rId5"/>
    <p:sldId id="260" r:id="rId6"/>
    <p:sldId id="265" r:id="rId7"/>
    <p:sldId id="266" r:id="rId8"/>
    <p:sldId id="267" r:id="rId9"/>
    <p:sldId id="268" r:id="rId10"/>
    <p:sldId id="261" r:id="rId11"/>
    <p:sldId id="270" r:id="rId12"/>
    <p:sldId id="271" r:id="rId13"/>
    <p:sldId id="272" r:id="rId14"/>
    <p:sldId id="288" r:id="rId15"/>
    <p:sldId id="280" r:id="rId16"/>
    <p:sldId id="281" r:id="rId18"/>
    <p:sldId id="282" r:id="rId19"/>
    <p:sldId id="263" r:id="rId20"/>
    <p:sldId id="275" r:id="rId21"/>
    <p:sldId id="277" r:id="rId22"/>
    <p:sldId id="264" r:id="rId23"/>
    <p:sldId id="279" r:id="rId24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429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6" Type="http://schemas.openxmlformats.org/officeDocument/2006/relationships/tags" Target="../tags/tag112.xml"/><Relationship Id="rId15" Type="http://schemas.openxmlformats.org/officeDocument/2006/relationships/tags" Target="../tags/tag111.xml"/><Relationship Id="rId14" Type="http://schemas.openxmlformats.org/officeDocument/2006/relationships/tags" Target="../tags/tag110.xml"/><Relationship Id="rId13" Type="http://schemas.openxmlformats.org/officeDocument/2006/relationships/tags" Target="../tags/tag109.xml"/><Relationship Id="rId12" Type="http://schemas.openxmlformats.org/officeDocument/2006/relationships/tags" Target="../tags/tag108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25.xml"/><Relationship Id="rId8" Type="http://schemas.openxmlformats.org/officeDocument/2006/relationships/tags" Target="../tags/tag124.xml"/><Relationship Id="rId7" Type="http://schemas.openxmlformats.org/officeDocument/2006/relationships/tags" Target="../tags/tag123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5" Type="http://schemas.openxmlformats.org/officeDocument/2006/relationships/tags" Target="../tags/tag131.xml"/><Relationship Id="rId14" Type="http://schemas.openxmlformats.org/officeDocument/2006/relationships/tags" Target="../tags/tag130.xml"/><Relationship Id="rId13" Type="http://schemas.openxmlformats.org/officeDocument/2006/relationships/tags" Target="../tags/tag129.xml"/><Relationship Id="rId12" Type="http://schemas.openxmlformats.org/officeDocument/2006/relationships/tags" Target="../tags/tag128.xml"/><Relationship Id="rId11" Type="http://schemas.openxmlformats.org/officeDocument/2006/relationships/tags" Target="../tags/tag127.xml"/><Relationship Id="rId10" Type="http://schemas.openxmlformats.org/officeDocument/2006/relationships/tags" Target="../tags/tag12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6" Type="http://schemas.openxmlformats.org/officeDocument/2006/relationships/tags" Target="../tags/tag186.xml"/><Relationship Id="rId15" Type="http://schemas.openxmlformats.org/officeDocument/2006/relationships/tags" Target="../tags/tag185.xml"/><Relationship Id="rId14" Type="http://schemas.openxmlformats.org/officeDocument/2006/relationships/tags" Target="../tags/tag184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5" Type="http://schemas.openxmlformats.org/officeDocument/2006/relationships/tags" Target="../tags/tag34.xml"/><Relationship Id="rId14" Type="http://schemas.openxmlformats.org/officeDocument/2006/relationships/tags" Target="../tags/tag33.xml"/><Relationship Id="rId13" Type="http://schemas.openxmlformats.org/officeDocument/2006/relationships/tags" Target="../tags/tag32.xml"/><Relationship Id="rId12" Type="http://schemas.openxmlformats.org/officeDocument/2006/relationships/tags" Target="../tags/tag31.xml"/><Relationship Id="rId11" Type="http://schemas.openxmlformats.org/officeDocument/2006/relationships/tags" Target="../tags/tag30.xml"/><Relationship Id="rId10" Type="http://schemas.openxmlformats.org/officeDocument/2006/relationships/tags" Target="../tags/tag29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42.xml"/><Relationship Id="rId8" Type="http://schemas.openxmlformats.org/officeDocument/2006/relationships/tags" Target="../tags/tag41.xml"/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1" Type="http://schemas.openxmlformats.org/officeDocument/2006/relationships/tags" Target="../tags/tag44.xml"/><Relationship Id="rId10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"/>
            </p:custDataLst>
          </p:nvPr>
        </p:nvSpPr>
        <p:spPr>
          <a:xfrm>
            <a:off x="850900" y="4394200"/>
            <a:ext cx="2717800" cy="635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>
            <a:outerShdw blurRad="635000" dist="203200" dir="5400000" sx="88000" sy="88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27" name="Rectangle 41812_#color-2486&amp;2042"/>
          <p:cNvSpPr/>
          <p:nvPr>
            <p:custDataLst>
              <p:tags r:id="rId3"/>
            </p:custDataLst>
          </p:nvPr>
        </p:nvSpPr>
        <p:spPr>
          <a:xfrm>
            <a:off x="872490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8" name="Ellipse 39_#color_$accent1_$accent1_#shadow_$accent1-2486&amp;2043"/>
          <p:cNvSpPr/>
          <p:nvPr>
            <p:custDataLst>
              <p:tags r:id="rId4"/>
            </p:custDataLst>
          </p:nvPr>
        </p:nvSpPr>
        <p:spPr>
          <a:xfrm>
            <a:off x="61722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0" name="Ellipse 40_#color-2486&amp;2045"/>
          <p:cNvSpPr/>
          <p:nvPr>
            <p:custDataLst>
              <p:tags r:id="rId5"/>
            </p:custDataLst>
          </p:nvPr>
        </p:nvSpPr>
        <p:spPr>
          <a:xfrm>
            <a:off x="66421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31" name="Rectangle 41814_#color-2486&amp;2046"/>
          <p:cNvSpPr/>
          <p:nvPr>
            <p:custDataLst>
              <p:tags r:id="rId6"/>
            </p:custDataLst>
          </p:nvPr>
        </p:nvSpPr>
        <p:spPr>
          <a:xfrm>
            <a:off x="872490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32" name="Intersect-2504&amp;2019"/>
          <p:cNvSpPr/>
          <p:nvPr>
            <p:custDataLst>
              <p:tags r:id="rId7"/>
            </p:custDataLst>
          </p:nvPr>
        </p:nvSpPr>
        <p:spPr>
          <a:xfrm>
            <a:off x="6172200" y="876314"/>
            <a:ext cx="2550459" cy="2552690"/>
          </a:xfrm>
          <a:custGeom>
            <a:avLst/>
            <a:gdLst/>
            <a:ahLst/>
            <a:cxnLst/>
            <a:rect l="l" t="t" r="r" b="b"/>
            <a:pathLst>
              <a:path w="2550459" h="2552690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4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4" name="Ellipse 44_#color_#shadow_$accent1-2486&amp;2051"/>
          <p:cNvSpPr/>
          <p:nvPr>
            <p:custDataLst>
              <p:tags r:id="rId8"/>
            </p:custDataLst>
          </p:nvPr>
        </p:nvSpPr>
        <p:spPr>
          <a:xfrm>
            <a:off x="6530975" y="5172075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35" name="Exclude_#color-2486&amp;2053"/>
          <p:cNvSpPr/>
          <p:nvPr>
            <p:custDataLst>
              <p:tags r:id="rId9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6" name="Exclude_#color-2504&amp;2027"/>
          <p:cNvSpPr/>
          <p:nvPr>
            <p:custDataLst>
              <p:tags r:id="rId10"/>
            </p:custDataLst>
          </p:nvPr>
        </p:nvSpPr>
        <p:spPr>
          <a:xfrm rot="10800000"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7" name="Union_#color-2486&amp;2055"/>
          <p:cNvSpPr/>
          <p:nvPr>
            <p:custDataLst>
              <p:tags r:id="rId11"/>
            </p:custDataLst>
          </p:nvPr>
        </p:nvSpPr>
        <p:spPr>
          <a:xfrm>
            <a:off x="101854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38" name="Ellipse 45_#color_$accent1_1_$accent1_2-2486&amp;2052"/>
          <p:cNvSpPr/>
          <p:nvPr>
            <p:custDataLst>
              <p:tags r:id="rId12"/>
            </p:custDataLst>
          </p:nvPr>
        </p:nvSpPr>
        <p:spPr>
          <a:xfrm>
            <a:off x="5575300" y="596900"/>
            <a:ext cx="833120" cy="8331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468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3"/>
            </p:custDataLst>
          </p:nvPr>
        </p:nvSpPr>
        <p:spPr>
          <a:xfrm>
            <a:off x="850900" y="584200"/>
            <a:ext cx="5118100" cy="34544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800" b="0"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"/>
            </p:custDataLst>
          </p:nvPr>
        </p:nvSpPr>
        <p:spPr>
          <a:xfrm>
            <a:off x="850900" y="4131310"/>
            <a:ext cx="2723000" cy="635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>
            <a:outerShdw blurRad="635000" dist="203200" dir="5400000" sx="88000" sy="88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8" name="Rectangle 41812_#color-2486&amp;2118"/>
          <p:cNvSpPr/>
          <p:nvPr>
            <p:custDataLst>
              <p:tags r:id="rId3"/>
            </p:custDataLst>
          </p:nvPr>
        </p:nvSpPr>
        <p:spPr>
          <a:xfrm>
            <a:off x="872490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9" name="Ellipse 39_#color_$accent1_$accent1_#shadow_$accent1-2486&amp;2120"/>
          <p:cNvSpPr/>
          <p:nvPr>
            <p:custDataLst>
              <p:tags r:id="rId4"/>
            </p:custDataLst>
          </p:nvPr>
        </p:nvSpPr>
        <p:spPr>
          <a:xfrm>
            <a:off x="61722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llipse 40-2486&amp;2122"/>
          <p:cNvSpPr/>
          <p:nvPr>
            <p:custDataLst>
              <p:tags r:id="rId5"/>
            </p:custDataLst>
          </p:nvPr>
        </p:nvSpPr>
        <p:spPr>
          <a:xfrm>
            <a:off x="66421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2" name="Rectangle 41814_#color-2486&amp;2123"/>
          <p:cNvSpPr/>
          <p:nvPr>
            <p:custDataLst>
              <p:tags r:id="rId6"/>
            </p:custDataLst>
          </p:nvPr>
        </p:nvSpPr>
        <p:spPr>
          <a:xfrm>
            <a:off x="872490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13" name="Intersect-2504&amp;2023"/>
          <p:cNvSpPr/>
          <p:nvPr>
            <p:custDataLst>
              <p:tags r:id="rId7"/>
            </p:custDataLst>
          </p:nvPr>
        </p:nvSpPr>
        <p:spPr>
          <a:xfrm>
            <a:off x="6172200" y="876302"/>
            <a:ext cx="2550459" cy="2552690"/>
          </a:xfrm>
          <a:custGeom>
            <a:avLst/>
            <a:gdLst/>
            <a:ahLst/>
            <a:cxnLst/>
            <a:rect l="l" t="t" r="r" b="b"/>
            <a:pathLst>
              <a:path w="2550459" h="2552690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4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6" name="Exclude_#color-2486&amp;2131"/>
          <p:cNvSpPr/>
          <p:nvPr>
            <p:custDataLst>
              <p:tags r:id="rId8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7" name="Exclude_#color-2504&amp;2066"/>
          <p:cNvSpPr/>
          <p:nvPr>
            <p:custDataLst>
              <p:tags r:id="rId9"/>
            </p:custDataLst>
          </p:nvPr>
        </p:nvSpPr>
        <p:spPr>
          <a:xfrm rot="10800000"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9" name="Union_#color-2486&amp;2133"/>
          <p:cNvSpPr/>
          <p:nvPr>
            <p:custDataLst>
              <p:tags r:id="rId10"/>
            </p:custDataLst>
          </p:nvPr>
        </p:nvSpPr>
        <p:spPr>
          <a:xfrm>
            <a:off x="101854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22" name="Ellipse 44_#color_#shadow_$accent1-2486&amp;2051"/>
          <p:cNvSpPr/>
          <p:nvPr>
            <p:custDataLst>
              <p:tags r:id="rId11"/>
            </p:custDataLst>
          </p:nvPr>
        </p:nvSpPr>
        <p:spPr>
          <a:xfrm>
            <a:off x="6530975" y="5172075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23" name="Ellipse 45_#color_$accent1_1_$accent1_2-2486&amp;2052"/>
          <p:cNvSpPr/>
          <p:nvPr>
            <p:custDataLst>
              <p:tags r:id="rId12"/>
            </p:custDataLst>
          </p:nvPr>
        </p:nvSpPr>
        <p:spPr>
          <a:xfrm>
            <a:off x="5575300" y="596900"/>
            <a:ext cx="833120" cy="8331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468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3"/>
            </p:custDataLst>
          </p:nvPr>
        </p:nvSpPr>
        <p:spPr>
          <a:xfrm>
            <a:off x="850900" y="592811"/>
            <a:ext cx="5308600" cy="29861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"/>
            </p:custDataLst>
          </p:nvPr>
        </p:nvSpPr>
        <p:spPr>
          <a:xfrm>
            <a:off x="850900" y="4394200"/>
            <a:ext cx="2717800" cy="635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>
            <a:outerShdw blurRad="635000" dist="203200" dir="5400000" sx="88000" sy="88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27" name="Rectangle 41812_#color-2486&amp;2042"/>
          <p:cNvSpPr/>
          <p:nvPr userDrawn="1">
            <p:custDataLst>
              <p:tags r:id="rId3"/>
            </p:custDataLst>
          </p:nvPr>
        </p:nvSpPr>
        <p:spPr>
          <a:xfrm>
            <a:off x="872490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8" name="Ellipse 39_#color_$accent1_$accent1_#shadow_$accent1-2486&amp;2043"/>
          <p:cNvSpPr/>
          <p:nvPr userDrawn="1">
            <p:custDataLst>
              <p:tags r:id="rId4"/>
            </p:custDataLst>
          </p:nvPr>
        </p:nvSpPr>
        <p:spPr>
          <a:xfrm>
            <a:off x="61722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0" name="Ellipse 40_#color-2486&amp;2045"/>
          <p:cNvSpPr/>
          <p:nvPr userDrawn="1">
            <p:custDataLst>
              <p:tags r:id="rId5"/>
            </p:custDataLst>
          </p:nvPr>
        </p:nvSpPr>
        <p:spPr>
          <a:xfrm>
            <a:off x="66421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31" name="Rectangle 41814_#color-2486&amp;2046"/>
          <p:cNvSpPr/>
          <p:nvPr userDrawn="1">
            <p:custDataLst>
              <p:tags r:id="rId6"/>
            </p:custDataLst>
          </p:nvPr>
        </p:nvSpPr>
        <p:spPr>
          <a:xfrm>
            <a:off x="872490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32" name="Intersect-2504&amp;2019"/>
          <p:cNvSpPr/>
          <p:nvPr userDrawn="1">
            <p:custDataLst>
              <p:tags r:id="rId7"/>
            </p:custDataLst>
          </p:nvPr>
        </p:nvSpPr>
        <p:spPr>
          <a:xfrm>
            <a:off x="6172200" y="876314"/>
            <a:ext cx="2550459" cy="2552690"/>
          </a:xfrm>
          <a:custGeom>
            <a:avLst/>
            <a:gdLst/>
            <a:ahLst/>
            <a:cxnLst/>
            <a:rect l="l" t="t" r="r" b="b"/>
            <a:pathLst>
              <a:path w="2550459" h="2552690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4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4" name="Ellipse 44_#color_#shadow_$accent1-2486&amp;2051"/>
          <p:cNvSpPr/>
          <p:nvPr userDrawn="1">
            <p:custDataLst>
              <p:tags r:id="rId8"/>
            </p:custDataLst>
          </p:nvPr>
        </p:nvSpPr>
        <p:spPr>
          <a:xfrm>
            <a:off x="6530975" y="5172075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35" name="Exclude_#color-2486&amp;2053"/>
          <p:cNvSpPr/>
          <p:nvPr userDrawn="1">
            <p:custDataLst>
              <p:tags r:id="rId9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6" name="Exclude_#color-2504&amp;2027"/>
          <p:cNvSpPr/>
          <p:nvPr userDrawn="1">
            <p:custDataLst>
              <p:tags r:id="rId10"/>
            </p:custDataLst>
          </p:nvPr>
        </p:nvSpPr>
        <p:spPr>
          <a:xfrm rot="10800000"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37" name="Union_#color-2486&amp;2055"/>
          <p:cNvSpPr/>
          <p:nvPr userDrawn="1">
            <p:custDataLst>
              <p:tags r:id="rId11"/>
            </p:custDataLst>
          </p:nvPr>
        </p:nvSpPr>
        <p:spPr>
          <a:xfrm>
            <a:off x="101854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38" name="Ellipse 45_#color_$accent1_1_$accent1_2-2486&amp;2052"/>
          <p:cNvSpPr/>
          <p:nvPr userDrawn="1">
            <p:custDataLst>
              <p:tags r:id="rId12"/>
            </p:custDataLst>
          </p:nvPr>
        </p:nvSpPr>
        <p:spPr>
          <a:xfrm>
            <a:off x="5575300" y="596900"/>
            <a:ext cx="833120" cy="8331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468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3"/>
            </p:custDataLst>
          </p:nvPr>
        </p:nvSpPr>
        <p:spPr>
          <a:xfrm>
            <a:off x="850900" y="584200"/>
            <a:ext cx="5118100" cy="34544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1812_#color-2504&amp;2031"/>
          <p:cNvSpPr/>
          <p:nvPr userDrawn="1">
            <p:custDataLst>
              <p:tags r:id="rId2"/>
            </p:custDataLst>
          </p:nvPr>
        </p:nvSpPr>
        <p:spPr>
          <a:xfrm rot="10800000" flipV="1">
            <a:off x="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0" name="Ellipse 39_#color_$accent1_$accent1_#shadow_$accent1-2504&amp;2032"/>
          <p:cNvSpPr/>
          <p:nvPr userDrawn="1">
            <p:custDataLst>
              <p:tags r:id="rId3"/>
            </p:custDataLst>
          </p:nvPr>
        </p:nvSpPr>
        <p:spPr>
          <a:xfrm rot="10800000" flipV="1">
            <a:off x="9144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llipse 40_#color-2504&amp;2033"/>
          <p:cNvSpPr/>
          <p:nvPr userDrawn="1">
            <p:custDataLst>
              <p:tags r:id="rId4"/>
            </p:custDataLst>
          </p:nvPr>
        </p:nvSpPr>
        <p:spPr>
          <a:xfrm rot="10800000" flipV="1">
            <a:off x="13843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2" name="Rectangle 41814_#color-2504&amp;2034"/>
          <p:cNvSpPr/>
          <p:nvPr userDrawn="1">
            <p:custDataLst>
              <p:tags r:id="rId5"/>
            </p:custDataLst>
          </p:nvPr>
        </p:nvSpPr>
        <p:spPr>
          <a:xfrm rot="10800000" flipV="1">
            <a:off x="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13" name="Intersect-2504&amp;2035"/>
          <p:cNvSpPr/>
          <p:nvPr userDrawn="1">
            <p:custDataLst>
              <p:tags r:id="rId6"/>
            </p:custDataLst>
          </p:nvPr>
        </p:nvSpPr>
        <p:spPr>
          <a:xfrm rot="10800000" flipV="1">
            <a:off x="3469342" y="876301"/>
            <a:ext cx="2550459" cy="2552691"/>
          </a:xfrm>
          <a:custGeom>
            <a:avLst/>
            <a:gdLst/>
            <a:ahLst/>
            <a:cxnLst/>
            <a:rect l="l" t="t" r="r" b="b"/>
            <a:pathLst>
              <a:path w="2550459" h="2552691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5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4" name="Ellipse 41_#color-2504&amp;2038"/>
          <p:cNvSpPr/>
          <p:nvPr userDrawn="1">
            <p:custDataLst>
              <p:tags r:id="rId7"/>
            </p:custDataLst>
          </p:nvPr>
        </p:nvSpPr>
        <p:spPr>
          <a:xfrm rot="10800000" flipV="1">
            <a:off x="1866900" y="1828800"/>
            <a:ext cx="3200400" cy="32004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5" name="Ellipse 44_#color_#shadow_$accent1-2504&amp;2039"/>
          <p:cNvSpPr/>
          <p:nvPr userDrawn="1">
            <p:custDataLst>
              <p:tags r:id="rId8"/>
            </p:custDataLst>
          </p:nvPr>
        </p:nvSpPr>
        <p:spPr>
          <a:xfrm rot="10800000" flipV="1">
            <a:off x="4953635" y="5029200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17" name="Exclude_#color-2504&amp;2052"/>
          <p:cNvSpPr/>
          <p:nvPr userDrawn="1">
            <p:custDataLst>
              <p:tags r:id="rId9"/>
            </p:custDataLst>
          </p:nvPr>
        </p:nvSpPr>
        <p:spPr>
          <a:xfrm rot="10800000" flipV="1">
            <a:off x="993140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8" name="Ellipse 45_#color_$accent1_1_$accent1_2-2486&amp;2052"/>
          <p:cNvSpPr/>
          <p:nvPr userDrawn="1">
            <p:custDataLst>
              <p:tags r:id="rId10"/>
            </p:custDataLst>
          </p:nvPr>
        </p:nvSpPr>
        <p:spPr>
          <a:xfrm>
            <a:off x="5857875" y="876300"/>
            <a:ext cx="820420" cy="8204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6" name="Union_#color-2504&amp;2041"/>
          <p:cNvSpPr/>
          <p:nvPr userDrawn="1">
            <p:custDataLst>
              <p:tags r:id="rId14"/>
            </p:custDataLst>
          </p:nvPr>
        </p:nvSpPr>
        <p:spPr>
          <a:xfrm rot="10800000" flipV="1">
            <a:off x="11303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1947450" y="2798755"/>
            <a:ext cx="2880000" cy="1081088"/>
          </a:xfrm>
        </p:spPr>
        <p:txBody>
          <a:bodyPr wrap="square" anchor="b">
            <a:normAutofit/>
          </a:bodyPr>
          <a:lstStyle>
            <a:lvl1pPr algn="ctr">
              <a:defRPr sz="60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39_#color-2486&amp;2105"/>
          <p:cNvSpPr/>
          <p:nvPr userDrawn="1">
            <p:custDataLst>
              <p:tags r:id="rId2"/>
            </p:custDataLst>
          </p:nvPr>
        </p:nvSpPr>
        <p:spPr>
          <a:xfrm>
            <a:off x="8763000" y="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3429000" y="0"/>
                </a:moveTo>
                <a:cubicBezTo>
                  <a:pt x="1535214" y="0"/>
                  <a:pt x="0" y="1535214"/>
                  <a:pt x="0" y="3429000"/>
                </a:cubicBezTo>
                <a:lnTo>
                  <a:pt x="3429000" y="3429000"/>
                </a:lnTo>
                <a:lnTo>
                  <a:pt x="3429000" y="0"/>
                </a:lnTo>
              </a:path>
            </a:pathLst>
          </a:custGeom>
          <a:solidFill>
            <a:schemeClr val="accent1"/>
          </a:solidFill>
        </p:spPr>
      </p:sp>
      <p:sp>
        <p:nvSpPr>
          <p:cNvPr id="10" name="Ellipse _#color_$accent1_1_$accent1_1-2504&amp;2021"/>
          <p:cNvSpPr/>
          <p:nvPr userDrawn="1">
            <p:custDataLst>
              <p:tags r:id="rId3"/>
            </p:custDataLst>
          </p:nvPr>
        </p:nvSpPr>
        <p:spPr>
          <a:xfrm>
            <a:off x="8763000" y="342900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0" y="3429000"/>
                </a:moveTo>
                <a:cubicBezTo>
                  <a:pt x="1893786" y="3429000"/>
                  <a:pt x="3429000" y="1893786"/>
                  <a:pt x="3429000" y="0"/>
                </a:cubicBezTo>
                <a:lnTo>
                  <a:pt x="0" y="0"/>
                </a:lnTo>
                <a:lnTo>
                  <a:pt x="0" y="3429000"/>
                </a:lnTo>
              </a:path>
            </a:pathLst>
          </a:custGeom>
          <a:gradFill>
            <a:gsLst>
              <a:gs pos="100000">
                <a:schemeClr val="accent1">
                  <a:alpha val="25000"/>
                </a:schemeClr>
              </a:gs>
              <a:gs pos="0">
                <a:schemeClr val="accent1">
                  <a:alpha val="0"/>
                </a:schemeClr>
              </a:gs>
            </a:gsLst>
            <a:lin ang="5040000" scaled="0"/>
          </a:gradFill>
          <a:ln w="25400"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xclude_#color-2504&amp;2058"/>
          <p:cNvSpPr/>
          <p:nvPr userDrawn="1">
            <p:custDataLst>
              <p:tags r:id="rId4"/>
            </p:custDataLst>
          </p:nvPr>
        </p:nvSpPr>
        <p:spPr>
          <a:xfrm>
            <a:off x="5334000" y="342900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0" y="3429000"/>
                </a:moveTo>
                <a:lnTo>
                  <a:pt x="3429000" y="3429000"/>
                </a:lnTo>
                <a:lnTo>
                  <a:pt x="3429000" y="0"/>
                </a:lnTo>
                <a:cubicBezTo>
                  <a:pt x="3429000" y="1893786"/>
                  <a:pt x="1893786" y="3429000"/>
                  <a:pt x="0" y="3429000"/>
                </a:cubicBez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2" name="Exclude_#color-2486&amp;2108"/>
          <p:cNvSpPr/>
          <p:nvPr userDrawn="1">
            <p:custDataLst>
              <p:tags r:id="rId8"/>
            </p:custDataLst>
          </p:nvPr>
        </p:nvSpPr>
        <p:spPr>
          <a:xfrm flipV="1">
            <a:off x="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 anchor="ctr">
            <a:normAutofit/>
          </a:bodyPr>
          <a:lstStyle>
            <a:lvl1pPr algn="l">
              <a:defRPr sz="54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14" name="Ellipse 44_#color_$accent1_1_$accent1_2-2504&amp;2059"/>
          <p:cNvSpPr/>
          <p:nvPr userDrawn="1">
            <p:custDataLst>
              <p:tags r:id="rId10"/>
            </p:custDataLst>
          </p:nvPr>
        </p:nvSpPr>
        <p:spPr>
          <a:xfrm rot="18900000" flipV="1">
            <a:off x="7689850" y="2525792"/>
            <a:ext cx="2146300" cy="21463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4880000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 anchor="ctr">
            <a:normAutofit/>
          </a:bodyPr>
          <a:lstStyle>
            <a:lvl1pPr marL="0" indent="0" algn="l">
              <a:buNone/>
              <a:defRPr sz="8000" b="0">
                <a:solidFill>
                  <a:srgbClr val="27364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800" b="0"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"/>
            </p:custDataLst>
          </p:nvPr>
        </p:nvSpPr>
        <p:spPr>
          <a:xfrm>
            <a:off x="850900" y="4131310"/>
            <a:ext cx="2723000" cy="635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>
            <a:outerShdw blurRad="635000" dist="203200" dir="5400000" sx="88000" sy="88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8" name="Rectangle 41812_#color-2486&amp;2118"/>
          <p:cNvSpPr/>
          <p:nvPr userDrawn="1">
            <p:custDataLst>
              <p:tags r:id="rId3"/>
            </p:custDataLst>
          </p:nvPr>
        </p:nvSpPr>
        <p:spPr>
          <a:xfrm>
            <a:off x="872490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9" name="Ellipse 39_#color_$accent1_$accent1_#shadow_$accent1-2486&amp;2120"/>
          <p:cNvSpPr/>
          <p:nvPr userDrawn="1">
            <p:custDataLst>
              <p:tags r:id="rId4"/>
            </p:custDataLst>
          </p:nvPr>
        </p:nvSpPr>
        <p:spPr>
          <a:xfrm>
            <a:off x="61722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llipse 40-2486&amp;2122"/>
          <p:cNvSpPr/>
          <p:nvPr userDrawn="1">
            <p:custDataLst>
              <p:tags r:id="rId5"/>
            </p:custDataLst>
          </p:nvPr>
        </p:nvSpPr>
        <p:spPr>
          <a:xfrm>
            <a:off x="66421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2" name="Rectangle 41814_#color-2486&amp;2123"/>
          <p:cNvSpPr/>
          <p:nvPr userDrawn="1">
            <p:custDataLst>
              <p:tags r:id="rId6"/>
            </p:custDataLst>
          </p:nvPr>
        </p:nvSpPr>
        <p:spPr>
          <a:xfrm>
            <a:off x="872490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13" name="Intersect-2504&amp;2023"/>
          <p:cNvSpPr/>
          <p:nvPr userDrawn="1">
            <p:custDataLst>
              <p:tags r:id="rId7"/>
            </p:custDataLst>
          </p:nvPr>
        </p:nvSpPr>
        <p:spPr>
          <a:xfrm>
            <a:off x="6172200" y="876302"/>
            <a:ext cx="2550459" cy="2552690"/>
          </a:xfrm>
          <a:custGeom>
            <a:avLst/>
            <a:gdLst/>
            <a:ahLst/>
            <a:cxnLst/>
            <a:rect l="l" t="t" r="r" b="b"/>
            <a:pathLst>
              <a:path w="2550459" h="2552690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4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6" name="Exclude_#color-2486&amp;2131"/>
          <p:cNvSpPr/>
          <p:nvPr userDrawn="1">
            <p:custDataLst>
              <p:tags r:id="rId8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7" name="Exclude_#color-2504&amp;2066"/>
          <p:cNvSpPr/>
          <p:nvPr userDrawn="1">
            <p:custDataLst>
              <p:tags r:id="rId9"/>
            </p:custDataLst>
          </p:nvPr>
        </p:nvSpPr>
        <p:spPr>
          <a:xfrm rot="10800000"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9" name="Union_#color-2486&amp;2133"/>
          <p:cNvSpPr/>
          <p:nvPr userDrawn="1">
            <p:custDataLst>
              <p:tags r:id="rId10"/>
            </p:custDataLst>
          </p:nvPr>
        </p:nvSpPr>
        <p:spPr>
          <a:xfrm>
            <a:off x="101854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22" name="Ellipse 44_#color_#shadow_$accent1-2486&amp;2051"/>
          <p:cNvSpPr/>
          <p:nvPr userDrawn="1">
            <p:custDataLst>
              <p:tags r:id="rId11"/>
            </p:custDataLst>
          </p:nvPr>
        </p:nvSpPr>
        <p:spPr>
          <a:xfrm>
            <a:off x="6530975" y="5172075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23" name="Ellipse 45_#color_$accent1_1_$accent1_2-2486&amp;2052"/>
          <p:cNvSpPr/>
          <p:nvPr userDrawn="1">
            <p:custDataLst>
              <p:tags r:id="rId12"/>
            </p:custDataLst>
          </p:nvPr>
        </p:nvSpPr>
        <p:spPr>
          <a:xfrm>
            <a:off x="5575300" y="596900"/>
            <a:ext cx="833120" cy="8331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468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3"/>
            </p:custDataLst>
          </p:nvPr>
        </p:nvSpPr>
        <p:spPr>
          <a:xfrm>
            <a:off x="850900" y="592811"/>
            <a:ext cx="5308600" cy="29861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1812_#color-2504&amp;2031"/>
          <p:cNvSpPr/>
          <p:nvPr>
            <p:custDataLst>
              <p:tags r:id="rId2"/>
            </p:custDataLst>
          </p:nvPr>
        </p:nvSpPr>
        <p:spPr>
          <a:xfrm rot="10800000" flipV="1">
            <a:off x="0" y="3429000"/>
            <a:ext cx="34671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0" name="Ellipse 39_#color_$accent1_$accent1_#shadow_$accent1-2504&amp;2032"/>
          <p:cNvSpPr/>
          <p:nvPr>
            <p:custDataLst>
              <p:tags r:id="rId3"/>
            </p:custDataLst>
          </p:nvPr>
        </p:nvSpPr>
        <p:spPr>
          <a:xfrm rot="10800000" flipV="1">
            <a:off x="914400" y="876300"/>
            <a:ext cx="5105400" cy="51054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>
            <a:outerShdw blurRad="1155700" dist="685800" dir="5399997" sx="96000" sy="96000" algn="ctr" rotWithShape="0">
              <a:schemeClr val="accent1">
                <a:alpha val="82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llipse 40_#color-2504&amp;2033"/>
          <p:cNvSpPr/>
          <p:nvPr>
            <p:custDataLst>
              <p:tags r:id="rId4"/>
            </p:custDataLst>
          </p:nvPr>
        </p:nvSpPr>
        <p:spPr>
          <a:xfrm rot="10800000" flipV="1">
            <a:off x="1384300" y="1346200"/>
            <a:ext cx="4165600" cy="41656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2" name="Rectangle 41814_#color-2504&amp;2034"/>
          <p:cNvSpPr/>
          <p:nvPr>
            <p:custDataLst>
              <p:tags r:id="rId5"/>
            </p:custDataLst>
          </p:nvPr>
        </p:nvSpPr>
        <p:spPr>
          <a:xfrm rot="10800000" flipV="1">
            <a:off x="0" y="0"/>
            <a:ext cx="3467100" cy="3429000"/>
          </a:xfrm>
          <a:prstGeom prst="rect">
            <a:avLst/>
          </a:prstGeom>
          <a:solidFill>
            <a:schemeClr val="bg2"/>
          </a:solidFill>
        </p:spPr>
      </p:sp>
      <p:sp>
        <p:nvSpPr>
          <p:cNvPr id="13" name="Intersect-2504&amp;2035"/>
          <p:cNvSpPr/>
          <p:nvPr>
            <p:custDataLst>
              <p:tags r:id="rId6"/>
            </p:custDataLst>
          </p:nvPr>
        </p:nvSpPr>
        <p:spPr>
          <a:xfrm rot="10800000" flipV="1">
            <a:off x="3469342" y="876301"/>
            <a:ext cx="2550459" cy="2552691"/>
          </a:xfrm>
          <a:custGeom>
            <a:avLst/>
            <a:gdLst/>
            <a:ahLst/>
            <a:cxnLst/>
            <a:rect l="l" t="t" r="r" b="b"/>
            <a:pathLst>
              <a:path w="2550459" h="2552691">
                <a:moveTo>
                  <a:pt x="2550465" y="0"/>
                </a:moveTo>
                <a:lnTo>
                  <a:pt x="2550465" y="2552687"/>
                </a:lnTo>
                <a:lnTo>
                  <a:pt x="0" y="2552687"/>
                </a:lnTo>
                <a:cubicBezTo>
                  <a:pt x="5" y="1143625"/>
                  <a:pt x="1141674" y="1211"/>
                  <a:pt x="2550465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4" name="Ellipse 41_#color-2504&amp;2038"/>
          <p:cNvSpPr/>
          <p:nvPr>
            <p:custDataLst>
              <p:tags r:id="rId7"/>
            </p:custDataLst>
          </p:nvPr>
        </p:nvSpPr>
        <p:spPr>
          <a:xfrm rot="10800000" flipV="1">
            <a:off x="1866900" y="1828800"/>
            <a:ext cx="3200400" cy="3200400"/>
          </a:xfrm>
          <a:prstGeom prst="ellipse">
            <a:avLst/>
          </a:prstGeom>
          <a:solidFill>
            <a:schemeClr val="bg2"/>
          </a:solidFill>
        </p:spPr>
      </p:sp>
      <p:sp>
        <p:nvSpPr>
          <p:cNvPr id="15" name="Ellipse 44_#color_#shadow_$accent1-2504&amp;2039"/>
          <p:cNvSpPr/>
          <p:nvPr>
            <p:custDataLst>
              <p:tags r:id="rId8"/>
            </p:custDataLst>
          </p:nvPr>
        </p:nvSpPr>
        <p:spPr>
          <a:xfrm rot="10800000" flipV="1">
            <a:off x="4953635" y="5029200"/>
            <a:ext cx="800100" cy="800100"/>
          </a:xfrm>
          <a:prstGeom prst="ellipse">
            <a:avLst/>
          </a:prstGeom>
          <a:gradFill>
            <a:gsLst>
              <a:gs pos="0">
                <a:schemeClr val="accent1">
                  <a:alpha val="75000"/>
                </a:schemeClr>
              </a:gs>
              <a:gs pos="100000">
                <a:schemeClr val="accent1">
                  <a:alpha val="0"/>
                </a:schemeClr>
              </a:gs>
            </a:gsLst>
            <a:lin ang="4800000" scaled="0"/>
          </a:gradFill>
          <a:effectLst>
            <a:outerShdw blurRad="635000" dist="50800" dir="5400000" sx="104000" sy="104000" algn="bl" rotWithShape="0">
              <a:schemeClr val="accent1">
                <a:alpha val="25000"/>
              </a:schemeClr>
            </a:outerShdw>
          </a:effectLst>
        </p:spPr>
      </p:sp>
      <p:sp>
        <p:nvSpPr>
          <p:cNvPr id="17" name="Exclude_#color-2504&amp;2052"/>
          <p:cNvSpPr/>
          <p:nvPr>
            <p:custDataLst>
              <p:tags r:id="rId9"/>
            </p:custDataLst>
          </p:nvPr>
        </p:nvSpPr>
        <p:spPr>
          <a:xfrm rot="10800000" flipV="1">
            <a:off x="993140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18" name="Ellipse 45_#color_$accent1_1_$accent1_2-2486&amp;2052"/>
          <p:cNvSpPr/>
          <p:nvPr>
            <p:custDataLst>
              <p:tags r:id="rId10"/>
            </p:custDataLst>
          </p:nvPr>
        </p:nvSpPr>
        <p:spPr>
          <a:xfrm>
            <a:off x="5857875" y="876300"/>
            <a:ext cx="820420" cy="820420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6" name="Union_#color-2504&amp;2041"/>
          <p:cNvSpPr/>
          <p:nvPr>
            <p:custDataLst>
              <p:tags r:id="rId14"/>
            </p:custDataLst>
          </p:nvPr>
        </p:nvSpPr>
        <p:spPr>
          <a:xfrm rot="10800000" flipV="1">
            <a:off x="1130300" y="1130300"/>
            <a:ext cx="876300" cy="601183"/>
          </a:xfrm>
          <a:custGeom>
            <a:avLst/>
            <a:gdLst/>
            <a:ahLst/>
            <a:cxnLst/>
            <a:rect l="l" t="t" r="r" b="b"/>
            <a:pathLst>
              <a:path w="876300" h="601183">
                <a:moveTo>
                  <a:pt x="0" y="0"/>
                </a:moveTo>
                <a:lnTo>
                  <a:pt x="406400" y="0"/>
                </a:lnTo>
                <a:lnTo>
                  <a:pt x="406400" y="416019"/>
                </a:lnTo>
                <a:cubicBezTo>
                  <a:pt x="406400" y="518282"/>
                  <a:pt x="323499" y="601184"/>
                  <a:pt x="221235" y="601184"/>
                </a:cubicBezTo>
                <a:lnTo>
                  <a:pt x="221235" y="416019"/>
                </a:lnTo>
                <a:lnTo>
                  <a:pt x="0" y="416019"/>
                </a:lnTo>
                <a:lnTo>
                  <a:pt x="0" y="0"/>
                </a:lnTo>
                <a:moveTo>
                  <a:pt x="469900" y="0"/>
                </a:moveTo>
                <a:lnTo>
                  <a:pt x="876300" y="0"/>
                </a:lnTo>
                <a:lnTo>
                  <a:pt x="876300" y="416019"/>
                </a:lnTo>
                <a:cubicBezTo>
                  <a:pt x="876300" y="518282"/>
                  <a:pt x="793399" y="601184"/>
                  <a:pt x="691135" y="601184"/>
                </a:cubicBezTo>
                <a:lnTo>
                  <a:pt x="691135" y="416019"/>
                </a:lnTo>
                <a:lnTo>
                  <a:pt x="469900" y="416019"/>
                </a:lnTo>
                <a:lnTo>
                  <a:pt x="469900" y="0"/>
                </a:lnTo>
              </a:path>
            </a:pathLst>
          </a:custGeom>
          <a:solidFill>
            <a:schemeClr val="accent1"/>
          </a:solidFill>
          <a:effectLst>
            <a:outerShdw blurRad="254000" dist="101600" dir="5400000" sx="104000" sy="104000" algn="bl" rotWithShape="0">
              <a:schemeClr val="accent1">
                <a:alpha val="13000"/>
              </a:schemeClr>
            </a:outerShdw>
          </a:effectLst>
        </p:spPr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1947450" y="2798755"/>
            <a:ext cx="2880000" cy="1081088"/>
          </a:xfrm>
        </p:spPr>
        <p:txBody>
          <a:bodyPr wrap="square" anchor="b">
            <a:normAutofit/>
          </a:bodyPr>
          <a:lstStyle>
            <a:lvl1pPr algn="ctr">
              <a:defRPr sz="60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39_#color-2486&amp;2105"/>
          <p:cNvSpPr/>
          <p:nvPr>
            <p:custDataLst>
              <p:tags r:id="rId2"/>
            </p:custDataLst>
          </p:nvPr>
        </p:nvSpPr>
        <p:spPr>
          <a:xfrm>
            <a:off x="8763000" y="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3429000" y="0"/>
                </a:moveTo>
                <a:cubicBezTo>
                  <a:pt x="1535214" y="0"/>
                  <a:pt x="0" y="1535214"/>
                  <a:pt x="0" y="3429000"/>
                </a:cubicBezTo>
                <a:lnTo>
                  <a:pt x="3429000" y="3429000"/>
                </a:lnTo>
                <a:lnTo>
                  <a:pt x="3429000" y="0"/>
                </a:lnTo>
              </a:path>
            </a:pathLst>
          </a:custGeom>
          <a:solidFill>
            <a:schemeClr val="accent1"/>
          </a:solidFill>
        </p:spPr>
      </p:sp>
      <p:sp>
        <p:nvSpPr>
          <p:cNvPr id="10" name="Ellipse _#color_$accent1_1_$accent1_1-2504&amp;2021"/>
          <p:cNvSpPr/>
          <p:nvPr>
            <p:custDataLst>
              <p:tags r:id="rId3"/>
            </p:custDataLst>
          </p:nvPr>
        </p:nvSpPr>
        <p:spPr>
          <a:xfrm>
            <a:off x="8763000" y="342900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0" y="3429000"/>
                </a:moveTo>
                <a:cubicBezTo>
                  <a:pt x="1893786" y="3429000"/>
                  <a:pt x="3429000" y="1893786"/>
                  <a:pt x="3429000" y="0"/>
                </a:cubicBezTo>
                <a:lnTo>
                  <a:pt x="0" y="0"/>
                </a:lnTo>
                <a:lnTo>
                  <a:pt x="0" y="3429000"/>
                </a:lnTo>
              </a:path>
            </a:pathLst>
          </a:custGeom>
          <a:gradFill>
            <a:gsLst>
              <a:gs pos="100000">
                <a:schemeClr val="accent1">
                  <a:alpha val="25000"/>
                </a:schemeClr>
              </a:gs>
              <a:gs pos="0">
                <a:schemeClr val="accent1">
                  <a:alpha val="0"/>
                </a:schemeClr>
              </a:gs>
            </a:gsLst>
            <a:lin ang="5040000" scaled="0"/>
          </a:gradFill>
          <a:ln w="25400"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Exclude_#color-2504&amp;2058"/>
          <p:cNvSpPr/>
          <p:nvPr>
            <p:custDataLst>
              <p:tags r:id="rId4"/>
            </p:custDataLst>
          </p:nvPr>
        </p:nvSpPr>
        <p:spPr>
          <a:xfrm>
            <a:off x="5334000" y="3429000"/>
            <a:ext cx="3429000" cy="342900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0" y="3429000"/>
                </a:moveTo>
                <a:lnTo>
                  <a:pt x="3429000" y="3429000"/>
                </a:lnTo>
                <a:lnTo>
                  <a:pt x="3429000" y="0"/>
                </a:lnTo>
                <a:cubicBezTo>
                  <a:pt x="3429000" y="1893786"/>
                  <a:pt x="1893786" y="3429000"/>
                  <a:pt x="0" y="3429000"/>
                </a:cubicBez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2" name="Exclude_#color-2486&amp;2108"/>
          <p:cNvSpPr/>
          <p:nvPr>
            <p:custDataLst>
              <p:tags r:id="rId8"/>
            </p:custDataLst>
          </p:nvPr>
        </p:nvSpPr>
        <p:spPr>
          <a:xfrm flipV="1">
            <a:off x="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solidFill>
            <a:schemeClr val="accent1"/>
          </a:solidFill>
        </p:spPr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 anchor="ctr">
            <a:normAutofit/>
          </a:bodyPr>
          <a:lstStyle>
            <a:lvl1pPr algn="l">
              <a:defRPr sz="5400" b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14" name="Ellipse 44_#color_$accent1_1_$accent1_2-2504&amp;2059"/>
          <p:cNvSpPr/>
          <p:nvPr>
            <p:custDataLst>
              <p:tags r:id="rId10"/>
            </p:custDataLst>
          </p:nvPr>
        </p:nvSpPr>
        <p:spPr>
          <a:xfrm rot="18900000" flipV="1">
            <a:off x="7689850" y="2525792"/>
            <a:ext cx="2146300" cy="21463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4880000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 anchor="ctr">
            <a:normAutofit/>
          </a:bodyPr>
          <a:lstStyle>
            <a:lvl1pPr marL="0" indent="0" algn="l">
              <a:buNone/>
              <a:defRPr sz="8000" b="0">
                <a:solidFill>
                  <a:srgbClr val="27364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97.xml"/><Relationship Id="rId18" Type="http://schemas.openxmlformats.org/officeDocument/2006/relationships/tags" Target="../tags/tag96.xml"/><Relationship Id="rId17" Type="http://schemas.openxmlformats.org/officeDocument/2006/relationships/tags" Target="../tags/tag95.xml"/><Relationship Id="rId16" Type="http://schemas.openxmlformats.org/officeDocument/2006/relationships/tags" Target="../tags/tag94.xml"/><Relationship Id="rId15" Type="http://schemas.openxmlformats.org/officeDocument/2006/relationships/tags" Target="../tags/tag93.xml"/><Relationship Id="rId14" Type="http://schemas.openxmlformats.org/officeDocument/2006/relationships/tags" Target="../tags/tag92.xml"/><Relationship Id="rId13" Type="http://schemas.openxmlformats.org/officeDocument/2006/relationships/tags" Target="../tags/tag91.xml"/><Relationship Id="rId12" Type="http://schemas.openxmlformats.org/officeDocument/2006/relationships/tags" Target="../tags/tag9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94.xml"/><Relationship Id="rId18" Type="http://schemas.openxmlformats.org/officeDocument/2006/relationships/tags" Target="../tags/tag193.xml"/><Relationship Id="rId17" Type="http://schemas.openxmlformats.org/officeDocument/2006/relationships/tags" Target="../tags/tag192.xml"/><Relationship Id="rId16" Type="http://schemas.openxmlformats.org/officeDocument/2006/relationships/tags" Target="../tags/tag191.xml"/><Relationship Id="rId15" Type="http://schemas.openxmlformats.org/officeDocument/2006/relationships/tags" Target="../tags/tag190.xml"/><Relationship Id="rId14" Type="http://schemas.openxmlformats.org/officeDocument/2006/relationships/tags" Target="../tags/tag189.xml"/><Relationship Id="rId13" Type="http://schemas.openxmlformats.org/officeDocument/2006/relationships/tags" Target="../tags/tag188.xml"/><Relationship Id="rId12" Type="http://schemas.openxmlformats.org/officeDocument/2006/relationships/tags" Target="../tags/tag18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xclude_#color-2486&amp;2115"/>
          <p:cNvSpPr/>
          <p:nvPr>
            <p:custDataLst>
              <p:tags r:id="rId12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9" name="Exclude_#color-2504&amp;2022"/>
          <p:cNvSpPr/>
          <p:nvPr>
            <p:custDataLst>
              <p:tags r:id="rId13"/>
            </p:custDataLst>
          </p:nvPr>
        </p:nvSpPr>
        <p:spPr>
          <a:xfrm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2260600" y="2260600"/>
                </a:moveTo>
                <a:lnTo>
                  <a:pt x="2260600" y="0"/>
                </a:lnTo>
                <a:lnTo>
                  <a:pt x="0" y="0"/>
                </a:lnTo>
                <a:cubicBezTo>
                  <a:pt x="1248495" y="0"/>
                  <a:pt x="2260600" y="1012105"/>
                  <a:pt x="2260600" y="2260600"/>
                </a:cubicBezTo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162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xclude_#color-2486&amp;2115"/>
          <p:cNvSpPr/>
          <p:nvPr userDrawn="1">
            <p:custDataLst>
              <p:tags r:id="rId12"/>
            </p:custDataLst>
          </p:nvPr>
        </p:nvSpPr>
        <p:spPr>
          <a:xfrm>
            <a:off x="0" y="459740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0" y="0"/>
                </a:moveTo>
                <a:lnTo>
                  <a:pt x="0" y="2260600"/>
                </a:lnTo>
                <a:lnTo>
                  <a:pt x="2260600" y="2260600"/>
                </a:lnTo>
                <a:cubicBezTo>
                  <a:pt x="1012105" y="2260600"/>
                  <a:pt x="0" y="1248495"/>
                  <a:pt x="0" y="0"/>
                </a:cubicBezTo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9" name="Exclude_#color-2504&amp;2022"/>
          <p:cNvSpPr/>
          <p:nvPr userDrawn="1">
            <p:custDataLst>
              <p:tags r:id="rId13"/>
            </p:custDataLst>
          </p:nvPr>
        </p:nvSpPr>
        <p:spPr>
          <a:xfrm>
            <a:off x="9931400" y="0"/>
            <a:ext cx="2260600" cy="2260600"/>
          </a:xfrm>
          <a:custGeom>
            <a:avLst/>
            <a:gdLst/>
            <a:ahLst/>
            <a:cxnLst/>
            <a:rect l="l" t="t" r="r" b="b"/>
            <a:pathLst>
              <a:path w="2260600" h="2260600">
                <a:moveTo>
                  <a:pt x="2260600" y="2260600"/>
                </a:moveTo>
                <a:lnTo>
                  <a:pt x="2260600" y="0"/>
                </a:lnTo>
                <a:lnTo>
                  <a:pt x="0" y="0"/>
                </a:lnTo>
                <a:cubicBezTo>
                  <a:pt x="1248495" y="0"/>
                  <a:pt x="2260600" y="1012105"/>
                  <a:pt x="2260600" y="2260600"/>
                </a:cubicBezTo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162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" Type="http://schemas.openxmlformats.org/officeDocument/2006/relationships/tags" Target="../tags/tag195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30.xml"/><Relationship Id="rId8" Type="http://schemas.openxmlformats.org/officeDocument/2006/relationships/tags" Target="../tags/tag329.xml"/><Relationship Id="rId7" Type="http://schemas.openxmlformats.org/officeDocument/2006/relationships/tags" Target="../tags/tag328.xml"/><Relationship Id="rId6" Type="http://schemas.openxmlformats.org/officeDocument/2006/relationships/tags" Target="../tags/tag327.xml"/><Relationship Id="rId5" Type="http://schemas.openxmlformats.org/officeDocument/2006/relationships/tags" Target="../tags/tag326.xml"/><Relationship Id="rId4" Type="http://schemas.openxmlformats.org/officeDocument/2006/relationships/tags" Target="../tags/tag325.xml"/><Relationship Id="rId3" Type="http://schemas.openxmlformats.org/officeDocument/2006/relationships/tags" Target="../tags/tag324.xml"/><Relationship Id="rId22" Type="http://schemas.openxmlformats.org/officeDocument/2006/relationships/slideLayout" Target="../slideLayouts/slideLayout18.xml"/><Relationship Id="rId21" Type="http://schemas.openxmlformats.org/officeDocument/2006/relationships/tags" Target="../tags/tag342.xml"/><Relationship Id="rId20" Type="http://schemas.openxmlformats.org/officeDocument/2006/relationships/tags" Target="../tags/tag341.xml"/><Relationship Id="rId2" Type="http://schemas.openxmlformats.org/officeDocument/2006/relationships/tags" Target="../tags/tag323.xml"/><Relationship Id="rId19" Type="http://schemas.openxmlformats.org/officeDocument/2006/relationships/tags" Target="../tags/tag340.xml"/><Relationship Id="rId18" Type="http://schemas.openxmlformats.org/officeDocument/2006/relationships/tags" Target="../tags/tag339.xml"/><Relationship Id="rId17" Type="http://schemas.openxmlformats.org/officeDocument/2006/relationships/tags" Target="../tags/tag338.xml"/><Relationship Id="rId16" Type="http://schemas.openxmlformats.org/officeDocument/2006/relationships/tags" Target="../tags/tag337.xml"/><Relationship Id="rId15" Type="http://schemas.openxmlformats.org/officeDocument/2006/relationships/tags" Target="../tags/tag336.xml"/><Relationship Id="rId14" Type="http://schemas.openxmlformats.org/officeDocument/2006/relationships/tags" Target="../tags/tag335.xml"/><Relationship Id="rId13" Type="http://schemas.openxmlformats.org/officeDocument/2006/relationships/tags" Target="../tags/tag334.xml"/><Relationship Id="rId12" Type="http://schemas.openxmlformats.org/officeDocument/2006/relationships/tags" Target="../tags/tag333.xml"/><Relationship Id="rId11" Type="http://schemas.openxmlformats.org/officeDocument/2006/relationships/tags" Target="../tags/tag332.xml"/><Relationship Id="rId10" Type="http://schemas.openxmlformats.org/officeDocument/2006/relationships/tags" Target="../tags/tag331.xml"/><Relationship Id="rId1" Type="http://schemas.openxmlformats.org/officeDocument/2006/relationships/tags" Target="../tags/tag32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351.xml"/><Relationship Id="rId8" Type="http://schemas.openxmlformats.org/officeDocument/2006/relationships/tags" Target="../tags/tag350.xml"/><Relationship Id="rId7" Type="http://schemas.openxmlformats.org/officeDocument/2006/relationships/tags" Target="../tags/tag349.xml"/><Relationship Id="rId6" Type="http://schemas.openxmlformats.org/officeDocument/2006/relationships/tags" Target="../tags/tag348.xml"/><Relationship Id="rId5" Type="http://schemas.openxmlformats.org/officeDocument/2006/relationships/tags" Target="../tags/tag347.xml"/><Relationship Id="rId4" Type="http://schemas.openxmlformats.org/officeDocument/2006/relationships/tags" Target="../tags/tag346.xml"/><Relationship Id="rId3" Type="http://schemas.openxmlformats.org/officeDocument/2006/relationships/tags" Target="../tags/tag345.xml"/><Relationship Id="rId22" Type="http://schemas.openxmlformats.org/officeDocument/2006/relationships/slideLayout" Target="../slideLayouts/slideLayout18.xml"/><Relationship Id="rId21" Type="http://schemas.openxmlformats.org/officeDocument/2006/relationships/tags" Target="../tags/tag363.xml"/><Relationship Id="rId20" Type="http://schemas.openxmlformats.org/officeDocument/2006/relationships/tags" Target="../tags/tag362.xml"/><Relationship Id="rId2" Type="http://schemas.openxmlformats.org/officeDocument/2006/relationships/tags" Target="../tags/tag344.xml"/><Relationship Id="rId19" Type="http://schemas.openxmlformats.org/officeDocument/2006/relationships/tags" Target="../tags/tag361.xml"/><Relationship Id="rId18" Type="http://schemas.openxmlformats.org/officeDocument/2006/relationships/tags" Target="../tags/tag360.xml"/><Relationship Id="rId17" Type="http://schemas.openxmlformats.org/officeDocument/2006/relationships/tags" Target="../tags/tag359.xml"/><Relationship Id="rId16" Type="http://schemas.openxmlformats.org/officeDocument/2006/relationships/tags" Target="../tags/tag358.xml"/><Relationship Id="rId15" Type="http://schemas.openxmlformats.org/officeDocument/2006/relationships/tags" Target="../tags/tag357.xml"/><Relationship Id="rId14" Type="http://schemas.openxmlformats.org/officeDocument/2006/relationships/tags" Target="../tags/tag356.xml"/><Relationship Id="rId13" Type="http://schemas.openxmlformats.org/officeDocument/2006/relationships/tags" Target="../tags/tag355.xml"/><Relationship Id="rId12" Type="http://schemas.openxmlformats.org/officeDocument/2006/relationships/tags" Target="../tags/tag354.xml"/><Relationship Id="rId11" Type="http://schemas.openxmlformats.org/officeDocument/2006/relationships/tags" Target="../tags/tag353.xml"/><Relationship Id="rId10" Type="http://schemas.openxmlformats.org/officeDocument/2006/relationships/tags" Target="../tags/tag352.xml"/><Relationship Id="rId1" Type="http://schemas.openxmlformats.org/officeDocument/2006/relationships/tags" Target="../tags/tag34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72.xml"/><Relationship Id="rId8" Type="http://schemas.openxmlformats.org/officeDocument/2006/relationships/tags" Target="../tags/tag371.xml"/><Relationship Id="rId7" Type="http://schemas.openxmlformats.org/officeDocument/2006/relationships/tags" Target="../tags/tag370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tags" Target="../tags/tag366.xml"/><Relationship Id="rId22" Type="http://schemas.openxmlformats.org/officeDocument/2006/relationships/slideLayout" Target="../slideLayouts/slideLayout18.xml"/><Relationship Id="rId21" Type="http://schemas.openxmlformats.org/officeDocument/2006/relationships/tags" Target="../tags/tag384.xml"/><Relationship Id="rId20" Type="http://schemas.openxmlformats.org/officeDocument/2006/relationships/tags" Target="../tags/tag383.xml"/><Relationship Id="rId2" Type="http://schemas.openxmlformats.org/officeDocument/2006/relationships/tags" Target="../tags/tag365.xml"/><Relationship Id="rId19" Type="http://schemas.openxmlformats.org/officeDocument/2006/relationships/tags" Target="../tags/tag382.xml"/><Relationship Id="rId18" Type="http://schemas.openxmlformats.org/officeDocument/2006/relationships/tags" Target="../tags/tag381.xml"/><Relationship Id="rId17" Type="http://schemas.openxmlformats.org/officeDocument/2006/relationships/tags" Target="../tags/tag380.xml"/><Relationship Id="rId16" Type="http://schemas.openxmlformats.org/officeDocument/2006/relationships/tags" Target="../tags/tag379.xml"/><Relationship Id="rId15" Type="http://schemas.openxmlformats.org/officeDocument/2006/relationships/tags" Target="../tags/tag378.xml"/><Relationship Id="rId14" Type="http://schemas.openxmlformats.org/officeDocument/2006/relationships/tags" Target="../tags/tag377.xml"/><Relationship Id="rId13" Type="http://schemas.openxmlformats.org/officeDocument/2006/relationships/tags" Target="../tags/tag376.xml"/><Relationship Id="rId12" Type="http://schemas.openxmlformats.org/officeDocument/2006/relationships/tags" Target="../tags/tag375.xml"/><Relationship Id="rId11" Type="http://schemas.openxmlformats.org/officeDocument/2006/relationships/tags" Target="../tags/tag374.xml"/><Relationship Id="rId10" Type="http://schemas.openxmlformats.org/officeDocument/2006/relationships/tags" Target="../tags/tag373.xml"/><Relationship Id="rId1" Type="http://schemas.openxmlformats.org/officeDocument/2006/relationships/tags" Target="../tags/tag364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386.xml"/><Relationship Id="rId2" Type="http://schemas.openxmlformats.org/officeDocument/2006/relationships/image" Target="../media/image8.png"/><Relationship Id="rId1" Type="http://schemas.openxmlformats.org/officeDocument/2006/relationships/tags" Target="../tags/tag38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95.xml"/><Relationship Id="rId8" Type="http://schemas.openxmlformats.org/officeDocument/2006/relationships/tags" Target="../tags/tag394.xml"/><Relationship Id="rId7" Type="http://schemas.openxmlformats.org/officeDocument/2006/relationships/tags" Target="../tags/tag393.xml"/><Relationship Id="rId6" Type="http://schemas.openxmlformats.org/officeDocument/2006/relationships/tags" Target="../tags/tag392.xml"/><Relationship Id="rId5" Type="http://schemas.openxmlformats.org/officeDocument/2006/relationships/tags" Target="../tags/tag391.xml"/><Relationship Id="rId4" Type="http://schemas.openxmlformats.org/officeDocument/2006/relationships/tags" Target="../tags/tag390.xml"/><Relationship Id="rId3" Type="http://schemas.openxmlformats.org/officeDocument/2006/relationships/tags" Target="../tags/tag389.xml"/><Relationship Id="rId23" Type="http://schemas.openxmlformats.org/officeDocument/2006/relationships/slideLayout" Target="../slideLayouts/slideLayout18.xml"/><Relationship Id="rId22" Type="http://schemas.openxmlformats.org/officeDocument/2006/relationships/tags" Target="../tags/tag407.xml"/><Relationship Id="rId21" Type="http://schemas.openxmlformats.org/officeDocument/2006/relationships/image" Target="../media/image9.png"/><Relationship Id="rId20" Type="http://schemas.openxmlformats.org/officeDocument/2006/relationships/tags" Target="../tags/tag406.xml"/><Relationship Id="rId2" Type="http://schemas.openxmlformats.org/officeDocument/2006/relationships/tags" Target="../tags/tag388.xml"/><Relationship Id="rId19" Type="http://schemas.openxmlformats.org/officeDocument/2006/relationships/tags" Target="../tags/tag405.xml"/><Relationship Id="rId18" Type="http://schemas.openxmlformats.org/officeDocument/2006/relationships/tags" Target="../tags/tag404.xml"/><Relationship Id="rId17" Type="http://schemas.openxmlformats.org/officeDocument/2006/relationships/tags" Target="../tags/tag403.xml"/><Relationship Id="rId16" Type="http://schemas.openxmlformats.org/officeDocument/2006/relationships/tags" Target="../tags/tag402.xml"/><Relationship Id="rId15" Type="http://schemas.openxmlformats.org/officeDocument/2006/relationships/tags" Target="../tags/tag401.xml"/><Relationship Id="rId14" Type="http://schemas.openxmlformats.org/officeDocument/2006/relationships/tags" Target="../tags/tag400.xml"/><Relationship Id="rId13" Type="http://schemas.openxmlformats.org/officeDocument/2006/relationships/tags" Target="../tags/tag399.xml"/><Relationship Id="rId12" Type="http://schemas.openxmlformats.org/officeDocument/2006/relationships/tags" Target="../tags/tag398.xml"/><Relationship Id="rId11" Type="http://schemas.openxmlformats.org/officeDocument/2006/relationships/tags" Target="../tags/tag397.xml"/><Relationship Id="rId10" Type="http://schemas.openxmlformats.org/officeDocument/2006/relationships/tags" Target="../tags/tag396.xml"/><Relationship Id="rId1" Type="http://schemas.openxmlformats.org/officeDocument/2006/relationships/tags" Target="../tags/tag387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411.xml"/><Relationship Id="rId4" Type="http://schemas.openxmlformats.org/officeDocument/2006/relationships/image" Target="../media/image10.jpeg"/><Relationship Id="rId3" Type="http://schemas.openxmlformats.org/officeDocument/2006/relationships/tags" Target="../tags/tag410.xml"/><Relationship Id="rId2" Type="http://schemas.openxmlformats.org/officeDocument/2006/relationships/tags" Target="../tags/tag409.xml"/><Relationship Id="rId1" Type="http://schemas.openxmlformats.org/officeDocument/2006/relationships/tags" Target="../tags/tag408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414.xml"/><Relationship Id="rId2" Type="http://schemas.openxmlformats.org/officeDocument/2006/relationships/tags" Target="../tags/tag413.xml"/><Relationship Id="rId1" Type="http://schemas.openxmlformats.org/officeDocument/2006/relationships/tags" Target="../tags/tag4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8.xml"/><Relationship Id="rId6" Type="http://schemas.openxmlformats.org/officeDocument/2006/relationships/tags" Target="../tags/tag4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tags" Target="../tags/tag417.xml"/><Relationship Id="rId2" Type="http://schemas.openxmlformats.org/officeDocument/2006/relationships/tags" Target="../tags/tag416.xml"/><Relationship Id="rId1" Type="http://schemas.openxmlformats.org/officeDocument/2006/relationships/tags" Target="../tags/tag415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8.xml"/><Relationship Id="rId6" Type="http://schemas.openxmlformats.org/officeDocument/2006/relationships/tags" Target="../tags/tag423.xml"/><Relationship Id="rId5" Type="http://schemas.openxmlformats.org/officeDocument/2006/relationships/tags" Target="../tags/tag422.xml"/><Relationship Id="rId4" Type="http://schemas.openxmlformats.org/officeDocument/2006/relationships/tags" Target="../tags/tag421.xml"/><Relationship Id="rId3" Type="http://schemas.openxmlformats.org/officeDocument/2006/relationships/tags" Target="../tags/tag420.xml"/><Relationship Id="rId2" Type="http://schemas.openxmlformats.org/officeDocument/2006/relationships/image" Target="../media/image13.jpeg"/><Relationship Id="rId1" Type="http://schemas.openxmlformats.org/officeDocument/2006/relationships/tags" Target="../tags/tag419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" Type="http://schemas.openxmlformats.org/officeDocument/2006/relationships/tags" Target="../tags/tag42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tags" Target="../tags/tag204.xml"/><Relationship Id="rId6" Type="http://schemas.openxmlformats.org/officeDocument/2006/relationships/tags" Target="../tags/tag203.xml"/><Relationship Id="rId5" Type="http://schemas.openxmlformats.org/officeDocument/2006/relationships/tags" Target="../tags/tag202.xml"/><Relationship Id="rId4" Type="http://schemas.openxmlformats.org/officeDocument/2006/relationships/tags" Target="../tags/tag201.xml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1" Type="http://schemas.openxmlformats.org/officeDocument/2006/relationships/slideLayout" Target="../slideLayouts/slideLayout14.xml"/><Relationship Id="rId10" Type="http://schemas.openxmlformats.org/officeDocument/2006/relationships/tags" Target="../tags/tag207.xml"/><Relationship Id="rId1" Type="http://schemas.openxmlformats.org/officeDocument/2006/relationships/tags" Target="../tags/tag198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428.xml"/><Relationship Id="rId2" Type="http://schemas.openxmlformats.org/officeDocument/2006/relationships/image" Target="../media/image14.png"/><Relationship Id="rId1" Type="http://schemas.openxmlformats.org/officeDocument/2006/relationships/tags" Target="../tags/tag42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tags" Target="../tags/tag20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tags" Target="../tags/tag217.xml"/><Relationship Id="rId6" Type="http://schemas.openxmlformats.org/officeDocument/2006/relationships/tags" Target="../tags/tag216.xml"/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2" Type="http://schemas.openxmlformats.org/officeDocument/2006/relationships/slideLayout" Target="../slideLayouts/slideLayout18.xml"/><Relationship Id="rId21" Type="http://schemas.openxmlformats.org/officeDocument/2006/relationships/tags" Target="../tags/tag231.xml"/><Relationship Id="rId20" Type="http://schemas.openxmlformats.org/officeDocument/2006/relationships/tags" Target="../tags/tag230.xml"/><Relationship Id="rId2" Type="http://schemas.openxmlformats.org/officeDocument/2006/relationships/tags" Target="../tags/tag212.xml"/><Relationship Id="rId19" Type="http://schemas.openxmlformats.org/officeDocument/2006/relationships/tags" Target="../tags/tag229.xml"/><Relationship Id="rId18" Type="http://schemas.openxmlformats.org/officeDocument/2006/relationships/tags" Target="../tags/tag228.xml"/><Relationship Id="rId17" Type="http://schemas.openxmlformats.org/officeDocument/2006/relationships/tags" Target="../tags/tag227.xml"/><Relationship Id="rId16" Type="http://schemas.openxmlformats.org/officeDocument/2006/relationships/tags" Target="../tags/tag226.xml"/><Relationship Id="rId15" Type="http://schemas.openxmlformats.org/officeDocument/2006/relationships/tags" Target="../tags/tag225.xml"/><Relationship Id="rId14" Type="http://schemas.openxmlformats.org/officeDocument/2006/relationships/tags" Target="../tags/tag224.xml"/><Relationship Id="rId13" Type="http://schemas.openxmlformats.org/officeDocument/2006/relationships/tags" Target="../tags/tag223.xml"/><Relationship Id="rId12" Type="http://schemas.openxmlformats.org/officeDocument/2006/relationships/tags" Target="../tags/tag222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tags" Target="../tags/tag21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40.xml"/><Relationship Id="rId8" Type="http://schemas.openxmlformats.org/officeDocument/2006/relationships/tags" Target="../tags/tag239.xml"/><Relationship Id="rId7" Type="http://schemas.openxmlformats.org/officeDocument/2006/relationships/tags" Target="../tags/tag238.xml"/><Relationship Id="rId6" Type="http://schemas.openxmlformats.org/officeDocument/2006/relationships/tags" Target="../tags/tag237.xml"/><Relationship Id="rId5" Type="http://schemas.openxmlformats.org/officeDocument/2006/relationships/tags" Target="../tags/tag236.xml"/><Relationship Id="rId4" Type="http://schemas.openxmlformats.org/officeDocument/2006/relationships/tags" Target="../tags/tag235.xml"/><Relationship Id="rId3" Type="http://schemas.openxmlformats.org/officeDocument/2006/relationships/tags" Target="../tags/tag234.xml"/><Relationship Id="rId21" Type="http://schemas.openxmlformats.org/officeDocument/2006/relationships/slideLayout" Target="../slideLayouts/slideLayout18.xml"/><Relationship Id="rId20" Type="http://schemas.openxmlformats.org/officeDocument/2006/relationships/tags" Target="../tags/tag245.xml"/><Relationship Id="rId2" Type="http://schemas.openxmlformats.org/officeDocument/2006/relationships/tags" Target="../tags/tag233.xml"/><Relationship Id="rId19" Type="http://schemas.openxmlformats.org/officeDocument/2006/relationships/image" Target="../media/image6.png"/><Relationship Id="rId18" Type="http://schemas.openxmlformats.org/officeDocument/2006/relationships/image" Target="../media/image5.png"/><Relationship Id="rId17" Type="http://schemas.openxmlformats.org/officeDocument/2006/relationships/image" Target="../media/image4.png"/><Relationship Id="rId16" Type="http://schemas.openxmlformats.org/officeDocument/2006/relationships/image" Target="../media/image3.png"/><Relationship Id="rId15" Type="http://schemas.openxmlformats.org/officeDocument/2006/relationships/image" Target="../media/image2.png"/><Relationship Id="rId14" Type="http://schemas.openxmlformats.org/officeDocument/2006/relationships/image" Target="../media/image1.png"/><Relationship Id="rId13" Type="http://schemas.openxmlformats.org/officeDocument/2006/relationships/tags" Target="../tags/tag244.xml"/><Relationship Id="rId12" Type="http://schemas.openxmlformats.org/officeDocument/2006/relationships/tags" Target="../tags/tag243.xml"/><Relationship Id="rId11" Type="http://schemas.openxmlformats.org/officeDocument/2006/relationships/tags" Target="../tags/tag242.xml"/><Relationship Id="rId10" Type="http://schemas.openxmlformats.org/officeDocument/2006/relationships/tags" Target="../tags/tag241.xml"/><Relationship Id="rId1" Type="http://schemas.openxmlformats.org/officeDocument/2006/relationships/tags" Target="../tags/tag23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54.xml"/><Relationship Id="rId8" Type="http://schemas.openxmlformats.org/officeDocument/2006/relationships/tags" Target="../tags/tag253.xml"/><Relationship Id="rId7" Type="http://schemas.openxmlformats.org/officeDocument/2006/relationships/tags" Target="../tags/tag252.xml"/><Relationship Id="rId6" Type="http://schemas.openxmlformats.org/officeDocument/2006/relationships/tags" Target="../tags/tag251.xml"/><Relationship Id="rId5" Type="http://schemas.openxmlformats.org/officeDocument/2006/relationships/tags" Target="../tags/tag250.xml"/><Relationship Id="rId4" Type="http://schemas.openxmlformats.org/officeDocument/2006/relationships/tags" Target="../tags/tag249.xml"/><Relationship Id="rId3" Type="http://schemas.openxmlformats.org/officeDocument/2006/relationships/tags" Target="../tags/tag248.xml"/><Relationship Id="rId28" Type="http://schemas.openxmlformats.org/officeDocument/2006/relationships/slideLayout" Target="../slideLayouts/slideLayout18.xml"/><Relationship Id="rId27" Type="http://schemas.openxmlformats.org/officeDocument/2006/relationships/tags" Target="../tags/tag272.xml"/><Relationship Id="rId26" Type="http://schemas.openxmlformats.org/officeDocument/2006/relationships/tags" Target="../tags/tag271.xml"/><Relationship Id="rId25" Type="http://schemas.openxmlformats.org/officeDocument/2006/relationships/tags" Target="../tags/tag270.xml"/><Relationship Id="rId24" Type="http://schemas.openxmlformats.org/officeDocument/2006/relationships/tags" Target="../tags/tag269.xml"/><Relationship Id="rId23" Type="http://schemas.openxmlformats.org/officeDocument/2006/relationships/tags" Target="../tags/tag268.xml"/><Relationship Id="rId22" Type="http://schemas.openxmlformats.org/officeDocument/2006/relationships/tags" Target="../tags/tag267.xml"/><Relationship Id="rId21" Type="http://schemas.openxmlformats.org/officeDocument/2006/relationships/tags" Target="../tags/tag266.xml"/><Relationship Id="rId20" Type="http://schemas.openxmlformats.org/officeDocument/2006/relationships/tags" Target="../tags/tag265.xml"/><Relationship Id="rId2" Type="http://schemas.openxmlformats.org/officeDocument/2006/relationships/tags" Target="../tags/tag247.xml"/><Relationship Id="rId19" Type="http://schemas.openxmlformats.org/officeDocument/2006/relationships/tags" Target="../tags/tag264.xml"/><Relationship Id="rId18" Type="http://schemas.openxmlformats.org/officeDocument/2006/relationships/tags" Target="../tags/tag263.xml"/><Relationship Id="rId17" Type="http://schemas.openxmlformats.org/officeDocument/2006/relationships/tags" Target="../tags/tag262.xml"/><Relationship Id="rId16" Type="http://schemas.openxmlformats.org/officeDocument/2006/relationships/tags" Target="../tags/tag261.xml"/><Relationship Id="rId15" Type="http://schemas.openxmlformats.org/officeDocument/2006/relationships/tags" Target="../tags/tag260.xml"/><Relationship Id="rId14" Type="http://schemas.openxmlformats.org/officeDocument/2006/relationships/tags" Target="../tags/tag259.xml"/><Relationship Id="rId13" Type="http://schemas.openxmlformats.org/officeDocument/2006/relationships/tags" Target="../tags/tag258.xml"/><Relationship Id="rId12" Type="http://schemas.openxmlformats.org/officeDocument/2006/relationships/tags" Target="../tags/tag257.xml"/><Relationship Id="rId11" Type="http://schemas.openxmlformats.org/officeDocument/2006/relationships/tags" Target="../tags/tag256.xml"/><Relationship Id="rId10" Type="http://schemas.openxmlformats.org/officeDocument/2006/relationships/tags" Target="../tags/tag255.xml"/><Relationship Id="rId1" Type="http://schemas.openxmlformats.org/officeDocument/2006/relationships/tags" Target="../tags/tag24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81.xml"/><Relationship Id="rId8" Type="http://schemas.openxmlformats.org/officeDocument/2006/relationships/tags" Target="../tags/tag280.xml"/><Relationship Id="rId7" Type="http://schemas.openxmlformats.org/officeDocument/2006/relationships/tags" Target="../tags/tag279.xml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tags" Target="../tags/tag276.xml"/><Relationship Id="rId3" Type="http://schemas.openxmlformats.org/officeDocument/2006/relationships/tags" Target="../tags/tag275.xml"/><Relationship Id="rId20" Type="http://schemas.openxmlformats.org/officeDocument/2006/relationships/slideLayout" Target="../slideLayouts/slideLayout18.xml"/><Relationship Id="rId2" Type="http://schemas.openxmlformats.org/officeDocument/2006/relationships/tags" Target="../tags/tag274.xml"/><Relationship Id="rId19" Type="http://schemas.openxmlformats.org/officeDocument/2006/relationships/tags" Target="../tags/tag291.xml"/><Relationship Id="rId18" Type="http://schemas.openxmlformats.org/officeDocument/2006/relationships/tags" Target="../tags/tag290.xml"/><Relationship Id="rId17" Type="http://schemas.openxmlformats.org/officeDocument/2006/relationships/tags" Target="../tags/tag289.xml"/><Relationship Id="rId16" Type="http://schemas.openxmlformats.org/officeDocument/2006/relationships/tags" Target="../tags/tag288.xml"/><Relationship Id="rId15" Type="http://schemas.openxmlformats.org/officeDocument/2006/relationships/tags" Target="../tags/tag287.xml"/><Relationship Id="rId14" Type="http://schemas.openxmlformats.org/officeDocument/2006/relationships/tags" Target="../tags/tag286.xml"/><Relationship Id="rId13" Type="http://schemas.openxmlformats.org/officeDocument/2006/relationships/tags" Target="../tags/tag285.xml"/><Relationship Id="rId12" Type="http://schemas.openxmlformats.org/officeDocument/2006/relationships/tags" Target="../tags/tag284.xml"/><Relationship Id="rId11" Type="http://schemas.openxmlformats.org/officeDocument/2006/relationships/tags" Target="../tags/tag283.xml"/><Relationship Id="rId10" Type="http://schemas.openxmlformats.org/officeDocument/2006/relationships/tags" Target="../tags/tag282.xml"/><Relationship Id="rId1" Type="http://schemas.openxmlformats.org/officeDocument/2006/relationships/tags" Target="../tags/tag27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94.xml"/><Relationship Id="rId2" Type="http://schemas.openxmlformats.org/officeDocument/2006/relationships/tags" Target="../tags/tag293.xml"/><Relationship Id="rId1" Type="http://schemas.openxmlformats.org/officeDocument/2006/relationships/tags" Target="../tags/tag292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303.xml"/><Relationship Id="rId8" Type="http://schemas.openxmlformats.org/officeDocument/2006/relationships/tags" Target="../tags/tag302.xml"/><Relationship Id="rId7" Type="http://schemas.openxmlformats.org/officeDocument/2006/relationships/tags" Target="../tags/tag301.xml"/><Relationship Id="rId6" Type="http://schemas.openxmlformats.org/officeDocument/2006/relationships/tags" Target="../tags/tag300.xml"/><Relationship Id="rId5" Type="http://schemas.openxmlformats.org/officeDocument/2006/relationships/tags" Target="../tags/tag299.xml"/><Relationship Id="rId4" Type="http://schemas.openxmlformats.org/officeDocument/2006/relationships/tags" Target="../tags/tag298.xml"/><Relationship Id="rId3" Type="http://schemas.openxmlformats.org/officeDocument/2006/relationships/tags" Target="../tags/tag297.xml"/><Relationship Id="rId29" Type="http://schemas.openxmlformats.org/officeDocument/2006/relationships/slideLayout" Target="../slideLayouts/slideLayout18.xml"/><Relationship Id="rId28" Type="http://schemas.openxmlformats.org/officeDocument/2006/relationships/tags" Target="../tags/tag321.xml"/><Relationship Id="rId27" Type="http://schemas.openxmlformats.org/officeDocument/2006/relationships/image" Target="../media/image7.png"/><Relationship Id="rId26" Type="http://schemas.openxmlformats.org/officeDocument/2006/relationships/tags" Target="../tags/tag320.xml"/><Relationship Id="rId25" Type="http://schemas.openxmlformats.org/officeDocument/2006/relationships/tags" Target="../tags/tag319.xml"/><Relationship Id="rId24" Type="http://schemas.openxmlformats.org/officeDocument/2006/relationships/tags" Target="../tags/tag318.xml"/><Relationship Id="rId23" Type="http://schemas.openxmlformats.org/officeDocument/2006/relationships/tags" Target="../tags/tag317.xml"/><Relationship Id="rId22" Type="http://schemas.openxmlformats.org/officeDocument/2006/relationships/tags" Target="../tags/tag316.xml"/><Relationship Id="rId21" Type="http://schemas.openxmlformats.org/officeDocument/2006/relationships/tags" Target="../tags/tag315.xml"/><Relationship Id="rId20" Type="http://schemas.openxmlformats.org/officeDocument/2006/relationships/tags" Target="../tags/tag314.xml"/><Relationship Id="rId2" Type="http://schemas.openxmlformats.org/officeDocument/2006/relationships/tags" Target="../tags/tag296.xml"/><Relationship Id="rId19" Type="http://schemas.openxmlformats.org/officeDocument/2006/relationships/tags" Target="../tags/tag313.xml"/><Relationship Id="rId18" Type="http://schemas.openxmlformats.org/officeDocument/2006/relationships/tags" Target="../tags/tag312.xml"/><Relationship Id="rId17" Type="http://schemas.openxmlformats.org/officeDocument/2006/relationships/tags" Target="../tags/tag311.xml"/><Relationship Id="rId16" Type="http://schemas.openxmlformats.org/officeDocument/2006/relationships/tags" Target="../tags/tag310.xml"/><Relationship Id="rId15" Type="http://schemas.openxmlformats.org/officeDocument/2006/relationships/tags" Target="../tags/tag309.xml"/><Relationship Id="rId14" Type="http://schemas.openxmlformats.org/officeDocument/2006/relationships/tags" Target="../tags/tag308.xml"/><Relationship Id="rId13" Type="http://schemas.openxmlformats.org/officeDocument/2006/relationships/tags" Target="../tags/tag307.xml"/><Relationship Id="rId12" Type="http://schemas.openxmlformats.org/officeDocument/2006/relationships/tags" Target="../tags/tag306.xml"/><Relationship Id="rId11" Type="http://schemas.openxmlformats.org/officeDocument/2006/relationships/tags" Target="../tags/tag305.xml"/><Relationship Id="rId10" Type="http://schemas.openxmlformats.org/officeDocument/2006/relationships/tags" Target="../tags/tag304.xml"/><Relationship Id="rId1" Type="http://schemas.openxmlformats.org/officeDocument/2006/relationships/tags" Target="../tags/tag29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sz="quarter" idx="17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十一组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IMeetE</a:t>
            </a:r>
            <a:r>
              <a:rPr lang="zh-CN" altLang="en-US"/>
              <a:t>项目</a:t>
            </a:r>
            <a:br>
              <a:rPr lang="zh-CN" altLang="en-US"/>
            </a:br>
            <a:r>
              <a:rPr lang="zh-CN" altLang="en-US"/>
              <a:t>最终验收报告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前端架构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0" y="5305878"/>
            <a:ext cx="12192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alpha val="80000"/>
                  </a:schemeClr>
                </a:gs>
                <a:gs pos="39000">
                  <a:schemeClr val="accent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: 圆角 8"/>
          <p:cNvSpPr/>
          <p:nvPr>
            <p:custDataLst>
              <p:tags r:id="rId3"/>
            </p:custDataLst>
          </p:nvPr>
        </p:nvSpPr>
        <p:spPr>
          <a:xfrm>
            <a:off x="16297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950256" y="3107607"/>
            <a:ext cx="1852589" cy="885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利用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React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框架的优势，实现用户的便捷访问和使用。包括页面布局、数据绑定和事件处理等。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: 圆角 16"/>
          <p:cNvSpPr/>
          <p:nvPr>
            <p:custDataLst>
              <p:tags r:id="rId5"/>
            </p:custDataLst>
          </p:nvPr>
        </p:nvSpPr>
        <p:spPr>
          <a:xfrm>
            <a:off x="1950256" y="268158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b="1" spc="100" dirty="0">
                <a:solidFill>
                  <a:schemeClr val="accent1"/>
                </a:solidFill>
              </a:rPr>
              <a:t>React</a:t>
            </a:r>
            <a:r>
              <a:rPr lang="zh-CN" altLang="en-US" b="1" spc="100" dirty="0">
                <a:solidFill>
                  <a:schemeClr val="accent1"/>
                </a:solidFill>
              </a:rPr>
              <a:t>原生框架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22312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框架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>
            <p:custDataLst>
              <p:tags r:id="rId7"/>
            </p:custDataLst>
          </p:nvPr>
        </p:nvSpPr>
        <p:spPr>
          <a:xfrm>
            <a:off x="2822550" y="5262268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1" name="直接连接符 40"/>
          <p:cNvCxnSpPr/>
          <p:nvPr>
            <p:custDataLst>
              <p:tags r:id="rId8"/>
            </p:custDataLst>
          </p:nvPr>
        </p:nvCxnSpPr>
        <p:spPr>
          <a:xfrm flipV="1">
            <a:off x="2870456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>
            <p:custDataLst>
              <p:tags r:id="rId9"/>
            </p:custDataLst>
          </p:nvPr>
        </p:nvSpPr>
        <p:spPr>
          <a:xfrm>
            <a:off x="4849177" y="2405384"/>
            <a:ext cx="2493646" cy="1767451"/>
          </a:xfrm>
          <a:prstGeom prst="roundRect">
            <a:avLst>
              <a:gd name="adj" fmla="val 1189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5169706" y="3107607"/>
            <a:ext cx="1852589" cy="885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FFFFFF"/>
                </a:solidFill>
              </a:rPr>
              <a:t>采用组件化设计，提升代码复用性和维护性。每个功能模块独立开发，便于扩展和升级。</a:t>
            </a:r>
            <a:endParaRPr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0" name="矩形: 圆角 19"/>
          <p:cNvSpPr/>
          <p:nvPr>
            <p:custDataLst>
              <p:tags r:id="rId11"/>
            </p:custDataLst>
          </p:nvPr>
        </p:nvSpPr>
        <p:spPr>
          <a:xfrm>
            <a:off x="5169706" y="268158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 dirty="0">
                <a:solidFill>
                  <a:srgbClr val="FFFFFF"/>
                </a:solidFill>
              </a:rPr>
              <a:t>页面组件化</a:t>
            </a:r>
            <a:endParaRPr lang="zh-CN" altLang="en-US" b="1" spc="100" dirty="0">
              <a:solidFill>
                <a:srgbClr val="FFFFFF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545074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组件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6031950" y="526226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2" name="直接连接符 41"/>
          <p:cNvCxnSpPr/>
          <p:nvPr>
            <p:custDataLst>
              <p:tags r:id="rId14"/>
            </p:custDataLst>
          </p:nvPr>
        </p:nvCxnSpPr>
        <p:spPr>
          <a:xfrm flipV="1">
            <a:off x="6079804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>
            <p:custDataLst>
              <p:tags r:id="rId15"/>
            </p:custDataLst>
          </p:nvPr>
        </p:nvSpPr>
        <p:spPr>
          <a:xfrm>
            <a:off x="80686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389156" y="3021247"/>
            <a:ext cx="1852589" cy="885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少部分数据使用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React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的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钩子函数和本地存储功能，保证数据管理的高效和稳定。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: 圆角 21"/>
          <p:cNvSpPr/>
          <p:nvPr>
            <p:custDataLst>
              <p:tags r:id="rId17"/>
            </p:custDataLst>
          </p:nvPr>
        </p:nvSpPr>
        <p:spPr>
          <a:xfrm>
            <a:off x="8389156" y="259014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 dirty="0">
                <a:solidFill>
                  <a:schemeClr val="accent1"/>
                </a:solidFill>
              </a:rPr>
              <a:t>轻量级数据管理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86701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数据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6" name="椭圆 35"/>
          <p:cNvSpPr/>
          <p:nvPr>
            <p:custDataLst>
              <p:tags r:id="rId19"/>
            </p:custDataLst>
          </p:nvPr>
        </p:nvSpPr>
        <p:spPr>
          <a:xfrm>
            <a:off x="9251400" y="526087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3" name="直接连接符 42"/>
          <p:cNvCxnSpPr/>
          <p:nvPr>
            <p:custDataLst>
              <p:tags r:id="rId20"/>
            </p:custDataLst>
          </p:nvPr>
        </p:nvCxnSpPr>
        <p:spPr>
          <a:xfrm flipV="1">
            <a:off x="9300413" y="417144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后端架构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0" y="5305878"/>
            <a:ext cx="12192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alpha val="80000"/>
                  </a:schemeClr>
                </a:gs>
                <a:gs pos="39000">
                  <a:schemeClr val="accent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: 圆角 8"/>
          <p:cNvSpPr/>
          <p:nvPr>
            <p:custDataLst>
              <p:tags r:id="rId3"/>
            </p:custDataLst>
          </p:nvPr>
        </p:nvSpPr>
        <p:spPr>
          <a:xfrm>
            <a:off x="16297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789430" y="3021330"/>
            <a:ext cx="2207260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简化了配置和部署，提供了快速构建企业级应用的能力。支持自动化配置、嵌入式服务器和依赖管理。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: 圆角 16"/>
          <p:cNvSpPr/>
          <p:nvPr>
            <p:custDataLst>
              <p:tags r:id="rId5"/>
            </p:custDataLst>
          </p:nvPr>
        </p:nvSpPr>
        <p:spPr>
          <a:xfrm>
            <a:off x="1789430" y="2588895"/>
            <a:ext cx="2174240" cy="33972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>
                <a:solidFill>
                  <a:schemeClr val="accent1"/>
                </a:solidFill>
              </a:rPr>
              <a:t>微服务架构</a:t>
            </a:r>
            <a:endParaRPr lang="zh-CN" altLang="en-US" b="1" spc="100">
              <a:solidFill>
                <a:schemeClr val="accent1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22312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框架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>
            <p:custDataLst>
              <p:tags r:id="rId7"/>
            </p:custDataLst>
          </p:nvPr>
        </p:nvSpPr>
        <p:spPr>
          <a:xfrm>
            <a:off x="2822550" y="5262268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1" name="直接连接符 40"/>
          <p:cNvCxnSpPr/>
          <p:nvPr>
            <p:custDataLst>
              <p:tags r:id="rId8"/>
            </p:custDataLst>
          </p:nvPr>
        </p:nvCxnSpPr>
        <p:spPr>
          <a:xfrm flipV="1">
            <a:off x="2870456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>
            <p:custDataLst>
              <p:tags r:id="rId9"/>
            </p:custDataLst>
          </p:nvPr>
        </p:nvSpPr>
        <p:spPr>
          <a:xfrm>
            <a:off x="4849177" y="2405384"/>
            <a:ext cx="2493646" cy="1767451"/>
          </a:xfrm>
          <a:prstGeom prst="roundRect">
            <a:avLst>
              <a:gd name="adj" fmla="val 1189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5009515" y="2865755"/>
            <a:ext cx="2172970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</a:rPr>
              <a:t>提供清晰、简洁的API接口，支持前端灵活调用以及各服务之间的</a:t>
            </a:r>
            <a:r>
              <a:rPr lang="zh-CN" altLang="en-US" sz="1400" dirty="0">
                <a:solidFill>
                  <a:srgbClr val="FFFFFF"/>
                </a:solidFill>
              </a:rPr>
              <a:t>调用。API接口包括用户管理、帖子管理、评论管理和</a:t>
            </a:r>
            <a:r>
              <a:rPr lang="zh-CN" altLang="en-US" sz="1400" dirty="0">
                <a:solidFill>
                  <a:srgbClr val="FFFFFF"/>
                </a:solidFill>
              </a:rPr>
              <a:t>任务推荐等。</a:t>
            </a:r>
            <a:endParaRPr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0" name="矩形: 圆角 19"/>
          <p:cNvSpPr/>
          <p:nvPr>
            <p:custDataLst>
              <p:tags r:id="rId11"/>
            </p:custDataLst>
          </p:nvPr>
        </p:nvSpPr>
        <p:spPr>
          <a:xfrm>
            <a:off x="5170341" y="2526007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>
                <a:solidFill>
                  <a:srgbClr val="FFFFFF"/>
                </a:solidFill>
              </a:rPr>
              <a:t>合理API设计</a:t>
            </a:r>
            <a:endParaRPr lang="zh-CN" altLang="en-US" b="1" spc="100" dirty="0">
              <a:solidFill>
                <a:srgbClr val="FFFFFF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545074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altLang="zh-CN" sz="1600" b="1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6031950" y="526226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2" name="直接连接符 41"/>
          <p:cNvCxnSpPr/>
          <p:nvPr>
            <p:custDataLst>
              <p:tags r:id="rId14"/>
            </p:custDataLst>
          </p:nvPr>
        </p:nvCxnSpPr>
        <p:spPr>
          <a:xfrm flipV="1">
            <a:off x="6079804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>
            <p:custDataLst>
              <p:tags r:id="rId15"/>
            </p:custDataLst>
          </p:nvPr>
        </p:nvSpPr>
        <p:spPr>
          <a:xfrm>
            <a:off x="80686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195310" y="2865755"/>
            <a:ext cx="2281555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将业务逻辑、数据访问和控制层分离，提升代码可维护性和扩展性。业务逻辑层处理核心业务规则，数据访问层负责数据库操作。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: 圆角 21"/>
          <p:cNvSpPr/>
          <p:nvPr>
            <p:custDataLst>
              <p:tags r:id="rId17"/>
            </p:custDataLst>
          </p:nvPr>
        </p:nvSpPr>
        <p:spPr>
          <a:xfrm>
            <a:off x="8389156" y="2526007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>
                <a:solidFill>
                  <a:schemeClr val="accent1"/>
                </a:solidFill>
              </a:rPr>
              <a:t>服务分层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86701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分层设计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6" name="椭圆 35"/>
          <p:cNvSpPr/>
          <p:nvPr>
            <p:custDataLst>
              <p:tags r:id="rId19"/>
            </p:custDataLst>
          </p:nvPr>
        </p:nvSpPr>
        <p:spPr>
          <a:xfrm>
            <a:off x="9251400" y="526087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3" name="直接连接符 42"/>
          <p:cNvCxnSpPr/>
          <p:nvPr>
            <p:custDataLst>
              <p:tags r:id="rId20"/>
            </p:custDataLst>
          </p:nvPr>
        </p:nvCxnSpPr>
        <p:spPr>
          <a:xfrm flipV="1">
            <a:off x="9300413" y="417144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数据库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0" y="5305878"/>
            <a:ext cx="12192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alpha val="80000"/>
                  </a:schemeClr>
                </a:gs>
                <a:gs pos="39000">
                  <a:schemeClr val="accent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: 圆角 8"/>
          <p:cNvSpPr/>
          <p:nvPr>
            <p:custDataLst>
              <p:tags r:id="rId3"/>
            </p:custDataLst>
          </p:nvPr>
        </p:nvSpPr>
        <p:spPr>
          <a:xfrm>
            <a:off x="16297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789430" y="3021330"/>
            <a:ext cx="2207260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选用MySQL作为数据库管理系统，具备高效、可靠的事务处理能力和丰富的SQL支持。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: 圆角 16"/>
          <p:cNvSpPr/>
          <p:nvPr>
            <p:custDataLst>
              <p:tags r:id="rId5"/>
            </p:custDataLst>
          </p:nvPr>
        </p:nvSpPr>
        <p:spPr>
          <a:xfrm>
            <a:off x="1789430" y="2588895"/>
            <a:ext cx="2174240" cy="339725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 dirty="0">
                <a:solidFill>
                  <a:schemeClr val="accent1"/>
                </a:solidFill>
                <a:sym typeface="+mn-ea"/>
              </a:rPr>
              <a:t>MySQL数据库</a:t>
            </a:r>
            <a:endParaRPr lang="zh-CN" altLang="en-US" b="1" spc="100">
              <a:solidFill>
                <a:schemeClr val="accent1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22312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框架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>
            <p:custDataLst>
              <p:tags r:id="rId7"/>
            </p:custDataLst>
          </p:nvPr>
        </p:nvSpPr>
        <p:spPr>
          <a:xfrm>
            <a:off x="2822550" y="5262268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1" name="直接连接符 40"/>
          <p:cNvCxnSpPr/>
          <p:nvPr>
            <p:custDataLst>
              <p:tags r:id="rId8"/>
            </p:custDataLst>
          </p:nvPr>
        </p:nvCxnSpPr>
        <p:spPr>
          <a:xfrm flipV="1">
            <a:off x="2870456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>
            <p:custDataLst>
              <p:tags r:id="rId9"/>
            </p:custDataLst>
          </p:nvPr>
        </p:nvSpPr>
        <p:spPr>
          <a:xfrm>
            <a:off x="4849177" y="2405384"/>
            <a:ext cx="2493646" cy="1767451"/>
          </a:xfrm>
          <a:prstGeom prst="roundRect">
            <a:avLst>
              <a:gd name="adj" fmla="val 1189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5009515" y="2865755"/>
            <a:ext cx="2172970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</a:rPr>
              <a:t>选用</a:t>
            </a:r>
            <a:r>
              <a:rPr lang="en-US" altLang="zh-CN" sz="1400" dirty="0">
                <a:solidFill>
                  <a:srgbClr val="FFFFFF"/>
                </a:solidFill>
              </a:rPr>
              <a:t>MongoDB</a:t>
            </a:r>
            <a:r>
              <a:rPr lang="zh-CN" altLang="en-US" sz="1400" dirty="0">
                <a:solidFill>
                  <a:srgbClr val="FFFFFF"/>
                </a:solidFill>
              </a:rPr>
              <a:t>作为存储聊天内容的数据库，在处理大规模数据和高并发时</a:t>
            </a:r>
            <a:r>
              <a:rPr lang="zh-CN" altLang="en-US" sz="1400" dirty="0">
                <a:solidFill>
                  <a:srgbClr val="FFFFFF"/>
                </a:solidFill>
              </a:rPr>
              <a:t>表现出色</a:t>
            </a:r>
            <a:endParaRPr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0" name="矩形: 圆角 19"/>
          <p:cNvSpPr/>
          <p:nvPr>
            <p:custDataLst>
              <p:tags r:id="rId11"/>
            </p:custDataLst>
          </p:nvPr>
        </p:nvSpPr>
        <p:spPr>
          <a:xfrm>
            <a:off x="5170341" y="2526007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b="1" spc="100">
                <a:solidFill>
                  <a:srgbClr val="FFFFFF"/>
                </a:solidFill>
              </a:rPr>
              <a:t>MongoDB</a:t>
            </a:r>
            <a:r>
              <a:rPr lang="zh-CN" altLang="en-US" b="1" spc="100">
                <a:solidFill>
                  <a:srgbClr val="FFFFFF"/>
                </a:solidFill>
              </a:rPr>
              <a:t>数据库</a:t>
            </a:r>
            <a:endParaRPr lang="zh-CN" altLang="en-US" b="1" spc="100">
              <a:solidFill>
                <a:srgbClr val="FFFFFF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545074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altLang="zh-CN" sz="1600" b="1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6031950" y="526226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2" name="直接连接符 41"/>
          <p:cNvCxnSpPr/>
          <p:nvPr>
            <p:custDataLst>
              <p:tags r:id="rId14"/>
            </p:custDataLst>
          </p:nvPr>
        </p:nvCxnSpPr>
        <p:spPr>
          <a:xfrm flipV="1">
            <a:off x="6079804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>
            <p:custDataLst>
              <p:tags r:id="rId15"/>
            </p:custDataLst>
          </p:nvPr>
        </p:nvSpPr>
        <p:spPr>
          <a:xfrm>
            <a:off x="80686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195310" y="2865755"/>
            <a:ext cx="2281555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将业务逻辑、数据访问和控制层分离，提升代码可维护性和扩展性。业务逻辑层处理核心业务规则，数据访问层负责数据库操作。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: 圆角 21"/>
          <p:cNvSpPr/>
          <p:nvPr>
            <p:custDataLst>
              <p:tags r:id="rId17"/>
            </p:custDataLst>
          </p:nvPr>
        </p:nvSpPr>
        <p:spPr>
          <a:xfrm>
            <a:off x="8389156" y="2526007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>
                <a:solidFill>
                  <a:schemeClr val="accent1"/>
                </a:solidFill>
              </a:rPr>
              <a:t>服务分层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86701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分层设计</a:t>
            </a:r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36" name="椭圆 35"/>
          <p:cNvSpPr/>
          <p:nvPr>
            <p:custDataLst>
              <p:tags r:id="rId19"/>
            </p:custDataLst>
          </p:nvPr>
        </p:nvSpPr>
        <p:spPr>
          <a:xfrm>
            <a:off x="9251400" y="526087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3" name="直接连接符 42"/>
          <p:cNvCxnSpPr/>
          <p:nvPr>
            <p:custDataLst>
              <p:tags r:id="rId20"/>
            </p:custDataLst>
          </p:nvPr>
        </p:nvCxnSpPr>
        <p:spPr>
          <a:xfrm flipV="1">
            <a:off x="9300413" y="417144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测试结果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1230630"/>
            <a:ext cx="10505440" cy="20434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2096770"/>
            <a:ext cx="10510520" cy="20447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2983865"/>
            <a:ext cx="10369550" cy="20167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易用性测试</a:t>
            </a:r>
            <a:endParaRPr lang="zh-CN" altLang="en-US"/>
          </a:p>
        </p:txBody>
      </p:sp>
      <p:sp>
        <p:nvSpPr>
          <p:cNvPr id="37" name="任意多边形: 形状 36"/>
          <p:cNvSpPr/>
          <p:nvPr>
            <p:custDataLst>
              <p:tags r:id="rId2"/>
            </p:custDataLst>
          </p:nvPr>
        </p:nvSpPr>
        <p:spPr>
          <a:xfrm flipH="1" flipV="1">
            <a:off x="4906645" y="4150360"/>
            <a:ext cx="5916930" cy="1888490"/>
          </a:xfrm>
          <a:custGeom>
            <a:avLst/>
            <a:gdLst>
              <a:gd name="connsiteX0" fmla="*/ 0 w 5907575"/>
              <a:gd name="connsiteY0" fmla="*/ 1888309 h 1888308"/>
              <a:gd name="connsiteX1" fmla="*/ 2197363 w 5907575"/>
              <a:gd name="connsiteY1" fmla="*/ 1888309 h 1888308"/>
              <a:gd name="connsiteX2" fmla="*/ 3273069 w 5907575"/>
              <a:gd name="connsiteY2" fmla="*/ 0 h 1888308"/>
              <a:gd name="connsiteX3" fmla="*/ 5907576 w 5907575"/>
              <a:gd name="connsiteY3" fmla="*/ 0 h 1888308"/>
              <a:gd name="connsiteX0-1" fmla="*/ 0 w 4942376"/>
              <a:gd name="connsiteY0-2" fmla="*/ 1907359 h 1907359"/>
              <a:gd name="connsiteX1-3" fmla="*/ 1232163 w 4942376"/>
              <a:gd name="connsiteY1-4" fmla="*/ 1888309 h 1907359"/>
              <a:gd name="connsiteX2-5" fmla="*/ 2307869 w 4942376"/>
              <a:gd name="connsiteY2-6" fmla="*/ 0 h 1907359"/>
              <a:gd name="connsiteX3-7" fmla="*/ 4942376 w 4942376"/>
              <a:gd name="connsiteY3-8" fmla="*/ 0 h 1907359"/>
              <a:gd name="connsiteX0-9" fmla="*/ 0 w 4936026"/>
              <a:gd name="connsiteY0-10" fmla="*/ 1881959 h 1888309"/>
              <a:gd name="connsiteX1-11" fmla="*/ 1225813 w 4936026"/>
              <a:gd name="connsiteY1-12" fmla="*/ 1888309 h 1888309"/>
              <a:gd name="connsiteX2-13" fmla="*/ 2301519 w 4936026"/>
              <a:gd name="connsiteY2-14" fmla="*/ 0 h 1888309"/>
              <a:gd name="connsiteX3-15" fmla="*/ 4936026 w 4936026"/>
              <a:gd name="connsiteY3-16" fmla="*/ 0 h 1888309"/>
              <a:gd name="connsiteX0-17" fmla="*/ 0 w 4936026"/>
              <a:gd name="connsiteY0-18" fmla="*/ 1896246 h 1896246"/>
              <a:gd name="connsiteX1-19" fmla="*/ 1225813 w 4936026"/>
              <a:gd name="connsiteY1-20" fmla="*/ 1888309 h 1896246"/>
              <a:gd name="connsiteX2-21" fmla="*/ 2301519 w 4936026"/>
              <a:gd name="connsiteY2-22" fmla="*/ 0 h 1896246"/>
              <a:gd name="connsiteX3-23" fmla="*/ 4936026 w 4936026"/>
              <a:gd name="connsiteY3-24" fmla="*/ 0 h 1896246"/>
              <a:gd name="connsiteX0-25" fmla="*/ 0 w 4926501"/>
              <a:gd name="connsiteY0-26" fmla="*/ 1886721 h 1888309"/>
              <a:gd name="connsiteX1-27" fmla="*/ 1216288 w 4926501"/>
              <a:gd name="connsiteY1-28" fmla="*/ 1888309 h 1888309"/>
              <a:gd name="connsiteX2-29" fmla="*/ 2291994 w 4926501"/>
              <a:gd name="connsiteY2-30" fmla="*/ 0 h 1888309"/>
              <a:gd name="connsiteX3-31" fmla="*/ 4926501 w 4926501"/>
              <a:gd name="connsiteY3-32" fmla="*/ 0 h 1888309"/>
              <a:gd name="connsiteX0-33" fmla="*/ 0 w 5713901"/>
              <a:gd name="connsiteY0-34" fmla="*/ 1886721 h 1888309"/>
              <a:gd name="connsiteX1-35" fmla="*/ 2003688 w 5713901"/>
              <a:gd name="connsiteY1-36" fmla="*/ 1888309 h 1888309"/>
              <a:gd name="connsiteX2-37" fmla="*/ 3079394 w 5713901"/>
              <a:gd name="connsiteY2-38" fmla="*/ 0 h 1888309"/>
              <a:gd name="connsiteX3-39" fmla="*/ 5713901 w 5713901"/>
              <a:gd name="connsiteY3-40" fmla="*/ 0 h 1888309"/>
              <a:gd name="connsiteX0-41" fmla="*/ 0 w 5917101"/>
              <a:gd name="connsiteY0-42" fmla="*/ 1880371 h 1888309"/>
              <a:gd name="connsiteX1-43" fmla="*/ 2206888 w 5917101"/>
              <a:gd name="connsiteY1-44" fmla="*/ 1888309 h 1888309"/>
              <a:gd name="connsiteX2-45" fmla="*/ 3282594 w 5917101"/>
              <a:gd name="connsiteY2-46" fmla="*/ 0 h 1888309"/>
              <a:gd name="connsiteX3-47" fmla="*/ 5917101 w 5917101"/>
              <a:gd name="connsiteY3-48" fmla="*/ 0 h 18883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17101" h="1888309">
                <a:moveTo>
                  <a:pt x="0" y="1880371"/>
                </a:moveTo>
                <a:lnTo>
                  <a:pt x="2206888" y="1888309"/>
                </a:lnTo>
                <a:lnTo>
                  <a:pt x="3282594" y="0"/>
                </a:lnTo>
                <a:lnTo>
                  <a:pt x="5917101" y="0"/>
                </a:lnTo>
              </a:path>
            </a:pathLst>
          </a:cu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468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8" name="任意多边形: 形状 37"/>
          <p:cNvSpPr/>
          <p:nvPr>
            <p:custDataLst>
              <p:tags r:id="rId3"/>
            </p:custDataLst>
          </p:nvPr>
        </p:nvSpPr>
        <p:spPr>
          <a:xfrm flipH="1" flipV="1">
            <a:off x="2738120" y="4081780"/>
            <a:ext cx="8222615" cy="1562735"/>
          </a:xfrm>
          <a:custGeom>
            <a:avLst/>
            <a:gdLst>
              <a:gd name="connsiteX0" fmla="*/ 0 w 7638210"/>
              <a:gd name="connsiteY0" fmla="*/ 1425988 h 1425987"/>
              <a:gd name="connsiteX1" fmla="*/ 4674824 w 7638210"/>
              <a:gd name="connsiteY1" fmla="*/ 1425988 h 1425987"/>
              <a:gd name="connsiteX2" fmla="*/ 5507569 w 7638210"/>
              <a:gd name="connsiteY2" fmla="*/ 0 h 1425987"/>
              <a:gd name="connsiteX3" fmla="*/ 7638211 w 7638210"/>
              <a:gd name="connsiteY3" fmla="*/ 0 h 1425987"/>
              <a:gd name="connsiteX0-1" fmla="*/ 0 w 7841411"/>
              <a:gd name="connsiteY0-2" fmla="*/ 1432338 h 1432338"/>
              <a:gd name="connsiteX1-3" fmla="*/ 4878024 w 7841411"/>
              <a:gd name="connsiteY1-4" fmla="*/ 1425988 h 1432338"/>
              <a:gd name="connsiteX2-5" fmla="*/ 5710769 w 7841411"/>
              <a:gd name="connsiteY2-6" fmla="*/ 0 h 1432338"/>
              <a:gd name="connsiteX3-7" fmla="*/ 7841411 w 7841411"/>
              <a:gd name="connsiteY3-8" fmla="*/ 0 h 1432338"/>
              <a:gd name="connsiteX0-9" fmla="*/ 0 w 8222411"/>
              <a:gd name="connsiteY0-10" fmla="*/ 1432338 h 1432338"/>
              <a:gd name="connsiteX1-11" fmla="*/ 5259024 w 8222411"/>
              <a:gd name="connsiteY1-12" fmla="*/ 1425988 h 1432338"/>
              <a:gd name="connsiteX2-13" fmla="*/ 6091769 w 8222411"/>
              <a:gd name="connsiteY2-14" fmla="*/ 0 h 1432338"/>
              <a:gd name="connsiteX3-15" fmla="*/ 8222411 w 8222411"/>
              <a:gd name="connsiteY3-16" fmla="*/ 0 h 14323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8222411" h="1432338">
                <a:moveTo>
                  <a:pt x="0" y="1432338"/>
                </a:moveTo>
                <a:lnTo>
                  <a:pt x="5259024" y="1425988"/>
                </a:lnTo>
                <a:lnTo>
                  <a:pt x="6091769" y="0"/>
                </a:lnTo>
                <a:lnTo>
                  <a:pt x="8222411" y="0"/>
                </a:lnTo>
              </a:path>
            </a:pathLst>
          </a:cu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468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3" name="任意多边形: 形状 32"/>
          <p:cNvSpPr/>
          <p:nvPr>
            <p:custDataLst>
              <p:tags r:id="rId4"/>
            </p:custDataLst>
          </p:nvPr>
        </p:nvSpPr>
        <p:spPr>
          <a:xfrm flipH="1">
            <a:off x="3843020" y="1951990"/>
            <a:ext cx="5935980" cy="1888490"/>
          </a:xfrm>
          <a:custGeom>
            <a:avLst/>
            <a:gdLst>
              <a:gd name="connsiteX0" fmla="*/ 0 w 5907575"/>
              <a:gd name="connsiteY0" fmla="*/ 1888309 h 1888308"/>
              <a:gd name="connsiteX1" fmla="*/ 2197363 w 5907575"/>
              <a:gd name="connsiteY1" fmla="*/ 1888309 h 1888308"/>
              <a:gd name="connsiteX2" fmla="*/ 3273069 w 5907575"/>
              <a:gd name="connsiteY2" fmla="*/ 0 h 1888308"/>
              <a:gd name="connsiteX3" fmla="*/ 5907576 w 5907575"/>
              <a:gd name="connsiteY3" fmla="*/ 0 h 1888308"/>
              <a:gd name="connsiteX0-1" fmla="*/ 0 w 4942376"/>
              <a:gd name="connsiteY0-2" fmla="*/ 1907359 h 1907359"/>
              <a:gd name="connsiteX1-3" fmla="*/ 1232163 w 4942376"/>
              <a:gd name="connsiteY1-4" fmla="*/ 1888309 h 1907359"/>
              <a:gd name="connsiteX2-5" fmla="*/ 2307869 w 4942376"/>
              <a:gd name="connsiteY2-6" fmla="*/ 0 h 1907359"/>
              <a:gd name="connsiteX3-7" fmla="*/ 4942376 w 4942376"/>
              <a:gd name="connsiteY3-8" fmla="*/ 0 h 1907359"/>
              <a:gd name="connsiteX0-9" fmla="*/ 0 w 4936026"/>
              <a:gd name="connsiteY0-10" fmla="*/ 1881959 h 1888309"/>
              <a:gd name="connsiteX1-11" fmla="*/ 1225813 w 4936026"/>
              <a:gd name="connsiteY1-12" fmla="*/ 1888309 h 1888309"/>
              <a:gd name="connsiteX2-13" fmla="*/ 2301519 w 4936026"/>
              <a:gd name="connsiteY2-14" fmla="*/ 0 h 1888309"/>
              <a:gd name="connsiteX3-15" fmla="*/ 4936026 w 4936026"/>
              <a:gd name="connsiteY3-16" fmla="*/ 0 h 1888309"/>
              <a:gd name="connsiteX0-17" fmla="*/ 0 w 4936026"/>
              <a:gd name="connsiteY0-18" fmla="*/ 1896246 h 1896246"/>
              <a:gd name="connsiteX1-19" fmla="*/ 1225813 w 4936026"/>
              <a:gd name="connsiteY1-20" fmla="*/ 1888309 h 1896246"/>
              <a:gd name="connsiteX2-21" fmla="*/ 2301519 w 4936026"/>
              <a:gd name="connsiteY2-22" fmla="*/ 0 h 1896246"/>
              <a:gd name="connsiteX3-23" fmla="*/ 4936026 w 4936026"/>
              <a:gd name="connsiteY3-24" fmla="*/ 0 h 1896246"/>
              <a:gd name="connsiteX0-25" fmla="*/ 0 w 4926501"/>
              <a:gd name="connsiteY0-26" fmla="*/ 1886721 h 1888309"/>
              <a:gd name="connsiteX1-27" fmla="*/ 1216288 w 4926501"/>
              <a:gd name="connsiteY1-28" fmla="*/ 1888309 h 1888309"/>
              <a:gd name="connsiteX2-29" fmla="*/ 2291994 w 4926501"/>
              <a:gd name="connsiteY2-30" fmla="*/ 0 h 1888309"/>
              <a:gd name="connsiteX3-31" fmla="*/ 4926501 w 4926501"/>
              <a:gd name="connsiteY3-32" fmla="*/ 0 h 1888309"/>
              <a:gd name="connsiteX0-33" fmla="*/ 0 w 5669451"/>
              <a:gd name="connsiteY0-34" fmla="*/ 1886721 h 1888309"/>
              <a:gd name="connsiteX1-35" fmla="*/ 1959238 w 5669451"/>
              <a:gd name="connsiteY1-36" fmla="*/ 1888309 h 1888309"/>
              <a:gd name="connsiteX2-37" fmla="*/ 3034944 w 5669451"/>
              <a:gd name="connsiteY2-38" fmla="*/ 0 h 1888309"/>
              <a:gd name="connsiteX3-39" fmla="*/ 5669451 w 5669451"/>
              <a:gd name="connsiteY3-40" fmla="*/ 0 h 1888309"/>
              <a:gd name="connsiteX0-41" fmla="*/ 0 w 5917101"/>
              <a:gd name="connsiteY0-42" fmla="*/ 1893071 h 1893071"/>
              <a:gd name="connsiteX1-43" fmla="*/ 2206888 w 5917101"/>
              <a:gd name="connsiteY1-44" fmla="*/ 1888309 h 1893071"/>
              <a:gd name="connsiteX2-45" fmla="*/ 3282594 w 5917101"/>
              <a:gd name="connsiteY2-46" fmla="*/ 0 h 1893071"/>
              <a:gd name="connsiteX3-47" fmla="*/ 5917101 w 5917101"/>
              <a:gd name="connsiteY3-48" fmla="*/ 0 h 1893071"/>
              <a:gd name="connsiteX0-49" fmla="*/ 0 w 5936151"/>
              <a:gd name="connsiteY0-50" fmla="*/ 1886721 h 1888309"/>
              <a:gd name="connsiteX1-51" fmla="*/ 2225938 w 5936151"/>
              <a:gd name="connsiteY1-52" fmla="*/ 1888309 h 1888309"/>
              <a:gd name="connsiteX2-53" fmla="*/ 3301644 w 5936151"/>
              <a:gd name="connsiteY2-54" fmla="*/ 0 h 1888309"/>
              <a:gd name="connsiteX3-55" fmla="*/ 5936151 w 5936151"/>
              <a:gd name="connsiteY3-56" fmla="*/ 0 h 18883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36151" h="1888309">
                <a:moveTo>
                  <a:pt x="0" y="1886721"/>
                </a:moveTo>
                <a:lnTo>
                  <a:pt x="2225938" y="1888309"/>
                </a:lnTo>
                <a:lnTo>
                  <a:pt x="3301644" y="0"/>
                </a:lnTo>
                <a:lnTo>
                  <a:pt x="5936151" y="0"/>
                </a:lnTo>
              </a:path>
            </a:pathLst>
          </a:cu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468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5" name="任意多边形: 形状 34"/>
          <p:cNvSpPr/>
          <p:nvPr>
            <p:custDataLst>
              <p:tags r:id="rId5"/>
            </p:custDataLst>
          </p:nvPr>
        </p:nvSpPr>
        <p:spPr>
          <a:xfrm flipH="1">
            <a:off x="1678305" y="2360295"/>
            <a:ext cx="8228965" cy="1555750"/>
          </a:xfrm>
          <a:custGeom>
            <a:avLst/>
            <a:gdLst>
              <a:gd name="connsiteX0" fmla="*/ 0 w 7638210"/>
              <a:gd name="connsiteY0" fmla="*/ 1425988 h 1425987"/>
              <a:gd name="connsiteX1" fmla="*/ 4674824 w 7638210"/>
              <a:gd name="connsiteY1" fmla="*/ 1425988 h 1425987"/>
              <a:gd name="connsiteX2" fmla="*/ 5507569 w 7638210"/>
              <a:gd name="connsiteY2" fmla="*/ 0 h 1425987"/>
              <a:gd name="connsiteX3" fmla="*/ 7638211 w 7638210"/>
              <a:gd name="connsiteY3" fmla="*/ 0 h 1425987"/>
              <a:gd name="connsiteX0-1" fmla="*/ 0 w 7841411"/>
              <a:gd name="connsiteY0-2" fmla="*/ 1432338 h 1432338"/>
              <a:gd name="connsiteX1-3" fmla="*/ 4878024 w 7841411"/>
              <a:gd name="connsiteY1-4" fmla="*/ 1425988 h 1432338"/>
              <a:gd name="connsiteX2-5" fmla="*/ 5710769 w 7841411"/>
              <a:gd name="connsiteY2-6" fmla="*/ 0 h 1432338"/>
              <a:gd name="connsiteX3-7" fmla="*/ 7841411 w 7841411"/>
              <a:gd name="connsiteY3-8" fmla="*/ 0 h 1432338"/>
              <a:gd name="connsiteX0-9" fmla="*/ 0 w 8228761"/>
              <a:gd name="connsiteY0-10" fmla="*/ 1438688 h 1438688"/>
              <a:gd name="connsiteX1-11" fmla="*/ 5265374 w 8228761"/>
              <a:gd name="connsiteY1-12" fmla="*/ 1425988 h 1438688"/>
              <a:gd name="connsiteX2-13" fmla="*/ 6098119 w 8228761"/>
              <a:gd name="connsiteY2-14" fmla="*/ 0 h 1438688"/>
              <a:gd name="connsiteX3-15" fmla="*/ 8228761 w 8228761"/>
              <a:gd name="connsiteY3-16" fmla="*/ 0 h 1438688"/>
              <a:gd name="connsiteX0-17" fmla="*/ 0 w 8228761"/>
              <a:gd name="connsiteY0-18" fmla="*/ 1419638 h 1425988"/>
              <a:gd name="connsiteX1-19" fmla="*/ 5265374 w 8228761"/>
              <a:gd name="connsiteY1-20" fmla="*/ 1425988 h 1425988"/>
              <a:gd name="connsiteX2-21" fmla="*/ 6098119 w 8228761"/>
              <a:gd name="connsiteY2-22" fmla="*/ 0 h 1425988"/>
              <a:gd name="connsiteX3-23" fmla="*/ 8228761 w 8228761"/>
              <a:gd name="connsiteY3-24" fmla="*/ 0 h 14259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8228761" h="1425988">
                <a:moveTo>
                  <a:pt x="0" y="1419638"/>
                </a:moveTo>
                <a:lnTo>
                  <a:pt x="5265374" y="1425988"/>
                </a:lnTo>
                <a:lnTo>
                  <a:pt x="6098119" y="0"/>
                </a:lnTo>
                <a:lnTo>
                  <a:pt x="8228761" y="0"/>
                </a:lnTo>
              </a:path>
            </a:pathLst>
          </a:cu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468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6"/>
            </p:custDataLst>
          </p:nvPr>
        </p:nvCxnSpPr>
        <p:spPr>
          <a:xfrm flipH="1">
            <a:off x="1377950" y="3990975"/>
            <a:ext cx="9163050" cy="0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</p:cxnSp>
      <p:sp>
        <p:nvSpPr>
          <p:cNvPr id="10" name="AutoShape 1"/>
          <p:cNvSpPr/>
          <p:nvPr>
            <p:custDataLst>
              <p:tags r:id="rId7"/>
            </p:custDataLst>
          </p:nvPr>
        </p:nvSpPr>
        <p:spPr bwMode="auto">
          <a:xfrm rot="12540000">
            <a:off x="9615805" y="3305175"/>
            <a:ext cx="1617980" cy="157607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gradFill flip="none" rotWithShape="0">
            <a:gsLst>
              <a:gs pos="12000">
                <a:schemeClr val="accent1">
                  <a:lumMod val="40000"/>
                  <a:lumOff val="60000"/>
                </a:schemeClr>
              </a:gs>
              <a:gs pos="33000">
                <a:schemeClr val="accent1"/>
              </a:gs>
              <a:gs pos="71000">
                <a:schemeClr val="accent1">
                  <a:lumMod val="75000"/>
                </a:schemeClr>
              </a:gs>
            </a:gsLst>
            <a:lin ang="2700000" scaled="1"/>
            <a:tileRect/>
          </a:gradFill>
          <a:ln w="25400" cap="flat">
            <a:noFill/>
            <a:miter lim="800000"/>
            <a:headEnd type="none" w="med" len="med"/>
            <a:tailEnd type="none" w="med" len="med"/>
          </a:ln>
          <a:effectLst>
            <a:outerShdw blurRad="63500" dist="190500" dir="2400000" sx="102000" sy="102000" algn="ctr" rotWithShape="0">
              <a:schemeClr val="accent1">
                <a:alpha val="15000"/>
              </a:schemeClr>
            </a:outerShdw>
          </a:effectLst>
        </p:spPr>
        <p:txBody>
          <a:bodyPr lIns="0" tIns="0" rIns="0" bIns="0"/>
          <a:lstStyle/>
          <a:p>
            <a:endParaRPr lang="en-US" kern="0">
              <a:solidFill>
                <a:prstClr val="black"/>
              </a:solidFill>
              <a:latin typeface="等线" panose="02010600030101010101" charset="-122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AutoShape 1"/>
          <p:cNvSpPr/>
          <p:nvPr>
            <p:custDataLst>
              <p:tags r:id="rId8"/>
            </p:custDataLst>
          </p:nvPr>
        </p:nvSpPr>
        <p:spPr bwMode="auto">
          <a:xfrm rot="12540000">
            <a:off x="10029190" y="3648710"/>
            <a:ext cx="849630" cy="82740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solidFill>
            <a:srgbClr val="FFFFFF"/>
          </a:solidFill>
          <a:ln w="25400" cap="flat">
            <a:noFill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Arial" panose="020B0604020202020204"/>
              <a:sym typeface="Arial" panose="020B0604020202020204"/>
            </a:endParaRPr>
          </a:p>
        </p:txBody>
      </p:sp>
      <p:sp>
        <p:nvSpPr>
          <p:cNvPr id="26" name="图形 17"/>
          <p:cNvSpPr/>
          <p:nvPr>
            <p:custDataLst>
              <p:tags r:id="rId9"/>
            </p:custDataLst>
          </p:nvPr>
        </p:nvSpPr>
        <p:spPr>
          <a:xfrm>
            <a:off x="10335599" y="3902400"/>
            <a:ext cx="285115" cy="249555"/>
          </a:xfrm>
          <a:custGeom>
            <a:avLst/>
            <a:gdLst>
              <a:gd name="connsiteX0" fmla="*/ 1230809 w 1542453"/>
              <a:gd name="connsiteY0" fmla="*/ 717540 h 1211658"/>
              <a:gd name="connsiteX1" fmla="*/ 1201229 w 1542453"/>
              <a:gd name="connsiteY1" fmla="*/ 644242 h 1211658"/>
              <a:gd name="connsiteX2" fmla="*/ 620241 w 1542453"/>
              <a:gd name="connsiteY2" fmla="*/ 73114 h 1211658"/>
              <a:gd name="connsiteX3" fmla="*/ 537456 w 1542453"/>
              <a:gd name="connsiteY3" fmla="*/ 21210 h 1211658"/>
              <a:gd name="connsiteX4" fmla="*/ 442764 w 1542453"/>
              <a:gd name="connsiteY4" fmla="*/ 2 h 1211658"/>
              <a:gd name="connsiteX5" fmla="*/ 104552 w 1542453"/>
              <a:gd name="connsiteY5" fmla="*/ 2 h 1211658"/>
              <a:gd name="connsiteX6" fmla="*/ 31254 w 1542453"/>
              <a:gd name="connsiteY6" fmla="*/ 30884 h 1211658"/>
              <a:gd name="connsiteX7" fmla="*/ 0 w 1542453"/>
              <a:gd name="connsiteY7" fmla="*/ 102880 h 1211658"/>
              <a:gd name="connsiteX8" fmla="*/ 0 w 1542453"/>
              <a:gd name="connsiteY8" fmla="*/ 434580 h 1211658"/>
              <a:gd name="connsiteX9" fmla="*/ 21580 w 1542453"/>
              <a:gd name="connsiteY9" fmla="*/ 527970 h 1211658"/>
              <a:gd name="connsiteX10" fmla="*/ 74414 w 1542453"/>
              <a:gd name="connsiteY10" fmla="*/ 609454 h 1211658"/>
              <a:gd name="connsiteX11" fmla="*/ 655402 w 1542453"/>
              <a:gd name="connsiteY11" fmla="*/ 1181884 h 1211658"/>
              <a:gd name="connsiteX12" fmla="*/ 728700 w 1542453"/>
              <a:gd name="connsiteY12" fmla="*/ 1210905 h 1211658"/>
              <a:gd name="connsiteX13" fmla="*/ 802928 w 1542453"/>
              <a:gd name="connsiteY13" fmla="*/ 1181884 h 1211658"/>
              <a:gd name="connsiteX14" fmla="*/ 1201229 w 1542453"/>
              <a:gd name="connsiteY14" fmla="*/ 789536 h 1211658"/>
              <a:gd name="connsiteX15" fmla="*/ 1230809 w 1542453"/>
              <a:gd name="connsiteY15" fmla="*/ 717540 h 1211658"/>
              <a:gd name="connsiteX16" fmla="*/ 333375 w 1542453"/>
              <a:gd name="connsiteY16" fmla="*/ 328912 h 1211658"/>
              <a:gd name="connsiteX17" fmla="*/ 260077 w 1542453"/>
              <a:gd name="connsiteY17" fmla="*/ 358678 h 1211658"/>
              <a:gd name="connsiteX18" fmla="*/ 186965 w 1542453"/>
              <a:gd name="connsiteY18" fmla="*/ 328912 h 1211658"/>
              <a:gd name="connsiteX19" fmla="*/ 156828 w 1542453"/>
              <a:gd name="connsiteY19" fmla="*/ 256917 h 1211658"/>
              <a:gd name="connsiteX20" fmla="*/ 186965 w 1542453"/>
              <a:gd name="connsiteY20" fmla="*/ 184735 h 1211658"/>
              <a:gd name="connsiteX21" fmla="*/ 260077 w 1542453"/>
              <a:gd name="connsiteY21" fmla="*/ 155156 h 1211658"/>
              <a:gd name="connsiteX22" fmla="*/ 333375 w 1542453"/>
              <a:gd name="connsiteY22" fmla="*/ 184735 h 1211658"/>
              <a:gd name="connsiteX23" fmla="*/ 362769 w 1542453"/>
              <a:gd name="connsiteY23" fmla="*/ 256917 h 1211658"/>
              <a:gd name="connsiteX24" fmla="*/ 333375 w 1542453"/>
              <a:gd name="connsiteY24" fmla="*/ 328912 h 1211658"/>
              <a:gd name="connsiteX25" fmla="*/ 1512838 w 1542453"/>
              <a:gd name="connsiteY25" fmla="*/ 643684 h 1211658"/>
              <a:gd name="connsiteX26" fmla="*/ 931850 w 1542453"/>
              <a:gd name="connsiteY26" fmla="*/ 73114 h 1211658"/>
              <a:gd name="connsiteX27" fmla="*/ 849064 w 1542453"/>
              <a:gd name="connsiteY27" fmla="*/ 21210 h 1211658"/>
              <a:gd name="connsiteX28" fmla="*/ 754373 w 1542453"/>
              <a:gd name="connsiteY28" fmla="*/ 2 h 1211658"/>
              <a:gd name="connsiteX29" fmla="*/ 571500 w 1542453"/>
              <a:gd name="connsiteY29" fmla="*/ 2 h 1211658"/>
              <a:gd name="connsiteX30" fmla="*/ 666378 w 1542453"/>
              <a:gd name="connsiteY30" fmla="*/ 21210 h 1211658"/>
              <a:gd name="connsiteX31" fmla="*/ 749164 w 1542453"/>
              <a:gd name="connsiteY31" fmla="*/ 73114 h 1211658"/>
              <a:gd name="connsiteX32" fmla="*/ 1330151 w 1542453"/>
              <a:gd name="connsiteY32" fmla="*/ 643684 h 1211658"/>
              <a:gd name="connsiteX33" fmla="*/ 1360289 w 1542453"/>
              <a:gd name="connsiteY33" fmla="*/ 716982 h 1211658"/>
              <a:gd name="connsiteX34" fmla="*/ 1330151 w 1542453"/>
              <a:gd name="connsiteY34" fmla="*/ 788977 h 1211658"/>
              <a:gd name="connsiteX35" fmla="*/ 949337 w 1542453"/>
              <a:gd name="connsiteY35" fmla="*/ 1165327 h 1211658"/>
              <a:gd name="connsiteX36" fmla="*/ 992498 w 1542453"/>
              <a:gd name="connsiteY36" fmla="*/ 1201045 h 1211658"/>
              <a:gd name="connsiteX37" fmla="*/ 1040123 w 1542453"/>
              <a:gd name="connsiteY37" fmla="*/ 1211649 h 1211658"/>
              <a:gd name="connsiteX38" fmla="*/ 1114537 w 1542453"/>
              <a:gd name="connsiteY38" fmla="*/ 1182070 h 1211658"/>
              <a:gd name="connsiteX39" fmla="*/ 1512838 w 1542453"/>
              <a:gd name="connsiteY39" fmla="*/ 788605 h 1211658"/>
              <a:gd name="connsiteX40" fmla="*/ 1542418 w 1542453"/>
              <a:gd name="connsiteY40" fmla="*/ 716424 h 1211658"/>
              <a:gd name="connsiteX41" fmla="*/ 1512838 w 1542453"/>
              <a:gd name="connsiteY41" fmla="*/ 643684 h 1211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542453" h="1211658">
                <a:moveTo>
                  <a:pt x="1230809" y="717540"/>
                </a:moveTo>
                <a:cubicBezTo>
                  <a:pt x="1230995" y="690193"/>
                  <a:pt x="1220391" y="663776"/>
                  <a:pt x="1201229" y="644242"/>
                </a:cubicBezTo>
                <a:lnTo>
                  <a:pt x="620241" y="73114"/>
                </a:lnTo>
                <a:cubicBezTo>
                  <a:pt x="599777" y="53022"/>
                  <a:pt x="571500" y="35721"/>
                  <a:pt x="537456" y="21210"/>
                </a:cubicBezTo>
                <a:cubicBezTo>
                  <a:pt x="507504" y="8002"/>
                  <a:pt x="475320" y="746"/>
                  <a:pt x="442764" y="2"/>
                </a:cubicBezTo>
                <a:lnTo>
                  <a:pt x="104552" y="2"/>
                </a:lnTo>
                <a:cubicBezTo>
                  <a:pt x="77019" y="-184"/>
                  <a:pt x="50416" y="10978"/>
                  <a:pt x="31254" y="30884"/>
                </a:cubicBezTo>
                <a:cubicBezTo>
                  <a:pt x="11348" y="49488"/>
                  <a:pt x="0" y="75533"/>
                  <a:pt x="0" y="102880"/>
                </a:cubicBezTo>
                <a:lnTo>
                  <a:pt x="0" y="434580"/>
                </a:lnTo>
                <a:cubicBezTo>
                  <a:pt x="0" y="462486"/>
                  <a:pt x="6883" y="494484"/>
                  <a:pt x="21580" y="527970"/>
                </a:cubicBezTo>
                <a:cubicBezTo>
                  <a:pt x="36277" y="562573"/>
                  <a:pt x="52834" y="589362"/>
                  <a:pt x="74414" y="609454"/>
                </a:cubicBezTo>
                <a:lnTo>
                  <a:pt x="655402" y="1181884"/>
                </a:lnTo>
                <a:cubicBezTo>
                  <a:pt x="674750" y="1201231"/>
                  <a:pt x="701353" y="1211835"/>
                  <a:pt x="728700" y="1210905"/>
                </a:cubicBezTo>
                <a:cubicBezTo>
                  <a:pt x="756233" y="1211277"/>
                  <a:pt x="782836" y="1200859"/>
                  <a:pt x="802928" y="1181884"/>
                </a:cubicBezTo>
                <a:lnTo>
                  <a:pt x="1201229" y="789536"/>
                </a:lnTo>
                <a:cubicBezTo>
                  <a:pt x="1220205" y="770188"/>
                  <a:pt x="1230809" y="744329"/>
                  <a:pt x="1230809" y="717540"/>
                </a:cubicBezTo>
                <a:close/>
                <a:moveTo>
                  <a:pt x="333375" y="328912"/>
                </a:moveTo>
                <a:cubicBezTo>
                  <a:pt x="314027" y="348446"/>
                  <a:pt x="287610" y="359236"/>
                  <a:pt x="260077" y="358678"/>
                </a:cubicBezTo>
                <a:cubicBezTo>
                  <a:pt x="232730" y="359236"/>
                  <a:pt x="206127" y="348446"/>
                  <a:pt x="186965" y="328912"/>
                </a:cubicBezTo>
                <a:cubicBezTo>
                  <a:pt x="167246" y="310123"/>
                  <a:pt x="156456" y="284078"/>
                  <a:pt x="156828" y="256917"/>
                </a:cubicBezTo>
                <a:cubicBezTo>
                  <a:pt x="156828" y="229012"/>
                  <a:pt x="166501" y="205013"/>
                  <a:pt x="186965" y="184735"/>
                </a:cubicBezTo>
                <a:cubicBezTo>
                  <a:pt x="206313" y="165388"/>
                  <a:pt x="232730" y="154598"/>
                  <a:pt x="260077" y="155156"/>
                </a:cubicBezTo>
                <a:cubicBezTo>
                  <a:pt x="288541" y="155156"/>
                  <a:pt x="312911" y="164643"/>
                  <a:pt x="333375" y="184735"/>
                </a:cubicBezTo>
                <a:cubicBezTo>
                  <a:pt x="353839" y="204827"/>
                  <a:pt x="362769" y="228826"/>
                  <a:pt x="362769" y="256917"/>
                </a:cubicBezTo>
                <a:cubicBezTo>
                  <a:pt x="364257" y="284078"/>
                  <a:pt x="353467" y="310681"/>
                  <a:pt x="333375" y="328912"/>
                </a:cubicBezTo>
                <a:close/>
                <a:moveTo>
                  <a:pt x="1512838" y="643684"/>
                </a:moveTo>
                <a:lnTo>
                  <a:pt x="931850" y="73114"/>
                </a:lnTo>
                <a:cubicBezTo>
                  <a:pt x="911386" y="53022"/>
                  <a:pt x="883109" y="35721"/>
                  <a:pt x="849064" y="21210"/>
                </a:cubicBezTo>
                <a:cubicBezTo>
                  <a:pt x="819113" y="8002"/>
                  <a:pt x="786929" y="746"/>
                  <a:pt x="754373" y="2"/>
                </a:cubicBezTo>
                <a:lnTo>
                  <a:pt x="571500" y="2"/>
                </a:lnTo>
                <a:cubicBezTo>
                  <a:pt x="599963" y="2"/>
                  <a:pt x="632334" y="6700"/>
                  <a:pt x="666378" y="21210"/>
                </a:cubicBezTo>
                <a:cubicBezTo>
                  <a:pt x="701539" y="35721"/>
                  <a:pt x="728886" y="51906"/>
                  <a:pt x="749164" y="73114"/>
                </a:cubicBezTo>
                <a:lnTo>
                  <a:pt x="1330151" y="643684"/>
                </a:lnTo>
                <a:cubicBezTo>
                  <a:pt x="1349685" y="663032"/>
                  <a:pt x="1360475" y="689449"/>
                  <a:pt x="1360289" y="716982"/>
                </a:cubicBezTo>
                <a:cubicBezTo>
                  <a:pt x="1360847" y="744143"/>
                  <a:pt x="1349871" y="770188"/>
                  <a:pt x="1330151" y="788977"/>
                </a:cubicBezTo>
                <a:lnTo>
                  <a:pt x="949337" y="1165327"/>
                </a:lnTo>
                <a:cubicBezTo>
                  <a:pt x="965895" y="1181512"/>
                  <a:pt x="980591" y="1193232"/>
                  <a:pt x="992498" y="1201045"/>
                </a:cubicBezTo>
                <a:cubicBezTo>
                  <a:pt x="1004404" y="1208673"/>
                  <a:pt x="1020775" y="1211649"/>
                  <a:pt x="1040123" y="1211649"/>
                </a:cubicBezTo>
                <a:cubicBezTo>
                  <a:pt x="1067842" y="1212021"/>
                  <a:pt x="1094631" y="1201417"/>
                  <a:pt x="1114537" y="1182070"/>
                </a:cubicBezTo>
                <a:lnTo>
                  <a:pt x="1512838" y="788605"/>
                </a:lnTo>
                <a:cubicBezTo>
                  <a:pt x="1532372" y="769816"/>
                  <a:pt x="1543162" y="743585"/>
                  <a:pt x="1542418" y="716424"/>
                </a:cubicBezTo>
                <a:cubicBezTo>
                  <a:pt x="1542604" y="689263"/>
                  <a:pt x="1532000" y="663032"/>
                  <a:pt x="1512838" y="643684"/>
                </a:cubicBezTo>
                <a:close/>
              </a:path>
            </a:pathLst>
          </a:custGeom>
          <a:gradFill flip="none" rotWithShape="1">
            <a:gsLst>
              <a:gs pos="63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  <a:gs pos="99999">
                <a:schemeClr val="accent1">
                  <a:lumMod val="75000"/>
                </a:schemeClr>
              </a:gs>
            </a:gsLst>
            <a:lin ang="2700000" scaled="1"/>
            <a:tileRect/>
          </a:gradFill>
          <a:ln w="819" cap="flat">
            <a:noFill/>
            <a:prstDash val="solid"/>
            <a:miter/>
          </a:ln>
          <a:effectLst>
            <a:outerShdw blurRad="762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24" name="正文"/>
          <p:cNvSpPr txBox="1"/>
          <p:nvPr>
            <p:custDataLst>
              <p:tags r:id="rId10"/>
            </p:custDataLst>
          </p:nvPr>
        </p:nvSpPr>
        <p:spPr>
          <a:xfrm flipH="1">
            <a:off x="4826635" y="2661920"/>
            <a:ext cx="1800225" cy="8280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听起来是个挺新颖的想法，希望能帮助你交到更多朋友。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5" name="标题"/>
          <p:cNvSpPr txBox="1"/>
          <p:nvPr>
            <p:custDataLst>
              <p:tags r:id="rId11"/>
            </p:custDataLst>
          </p:nvPr>
        </p:nvSpPr>
        <p:spPr>
          <a:xfrm flipH="1">
            <a:off x="4832350" y="2211705"/>
            <a:ext cx="1795145" cy="3683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zh-CN" altLang="en-US" b="1" spc="300" dirty="0">
                <a:gradFill>
                  <a:gsLst>
                    <a:gs pos="36000">
                      <a:schemeClr val="accent1"/>
                    </a:gs>
                    <a:gs pos="99999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</a:rPr>
              <a:t>父母、亲戚</a:t>
            </a:r>
            <a:endParaRPr lang="zh-CN" altLang="en-US" b="1" spc="300" dirty="0">
              <a:gradFill>
                <a:gsLst>
                  <a:gs pos="36000">
                    <a:schemeClr val="accent1"/>
                  </a:gs>
                  <a:gs pos="99999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+mn-ea"/>
            </a:endParaRPr>
          </a:p>
        </p:txBody>
      </p:sp>
      <p:sp>
        <p:nvSpPr>
          <p:cNvPr id="39" name="正文"/>
          <p:cNvSpPr txBox="1"/>
          <p:nvPr>
            <p:custDataLst>
              <p:tags r:id="rId12"/>
            </p:custDataLst>
          </p:nvPr>
        </p:nvSpPr>
        <p:spPr>
          <a:xfrm flipH="1">
            <a:off x="1879600" y="2985135"/>
            <a:ext cx="2023745" cy="8280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代码结构清晰，功能实现也挺完整，用户界面可以再优化下。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0" name="标题"/>
          <p:cNvSpPr txBox="1"/>
          <p:nvPr>
            <p:custDataLst>
              <p:tags r:id="rId13"/>
            </p:custDataLst>
          </p:nvPr>
        </p:nvSpPr>
        <p:spPr>
          <a:xfrm flipH="1">
            <a:off x="1966595" y="2534920"/>
            <a:ext cx="1936115" cy="3683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zh-CN" altLang="en-US" b="1" spc="300" dirty="0">
                <a:gradFill>
                  <a:gsLst>
                    <a:gs pos="36000">
                      <a:schemeClr val="accent1"/>
                    </a:gs>
                    <a:gs pos="99999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</a:rPr>
              <a:t>计算机专业同学</a:t>
            </a:r>
            <a:endParaRPr lang="zh-CN" altLang="en-US" b="1" spc="300" dirty="0">
              <a:gradFill>
                <a:gsLst>
                  <a:gs pos="36000">
                    <a:schemeClr val="accent1"/>
                  </a:gs>
                  <a:gs pos="99999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+mn-ea"/>
            </a:endParaRPr>
          </a:p>
        </p:txBody>
      </p:sp>
      <p:sp>
        <p:nvSpPr>
          <p:cNvPr id="43" name="正文"/>
          <p:cNvSpPr txBox="1"/>
          <p:nvPr>
            <p:custDataLst>
              <p:tags r:id="rId14"/>
            </p:custDataLst>
          </p:nvPr>
        </p:nvSpPr>
        <p:spPr>
          <a:xfrm flipH="1">
            <a:off x="5698490" y="5001895"/>
            <a:ext cx="1800225" cy="8280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这个小程序用起来很简单，很适合你们学生互相了解。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标题"/>
          <p:cNvSpPr txBox="1"/>
          <p:nvPr>
            <p:custDataLst>
              <p:tags r:id="rId15"/>
            </p:custDataLst>
          </p:nvPr>
        </p:nvSpPr>
        <p:spPr>
          <a:xfrm flipH="1">
            <a:off x="5703570" y="4551680"/>
            <a:ext cx="1795145" cy="3683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zh-CN" altLang="en-US" b="1" spc="300" dirty="0">
                <a:gradFill>
                  <a:gsLst>
                    <a:gs pos="36000">
                      <a:schemeClr val="accent1"/>
                    </a:gs>
                    <a:gs pos="99999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</a:rPr>
              <a:t>宿管阿姨</a:t>
            </a:r>
            <a:endParaRPr lang="zh-CN" altLang="en-US" b="1" spc="300" dirty="0">
              <a:gradFill>
                <a:gsLst>
                  <a:gs pos="36000">
                    <a:schemeClr val="accent1"/>
                  </a:gs>
                  <a:gs pos="99999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+mn-ea"/>
            </a:endParaRPr>
          </a:p>
        </p:txBody>
      </p:sp>
      <p:sp>
        <p:nvSpPr>
          <p:cNvPr id="19" name="图形 15"/>
          <p:cNvSpPr/>
          <p:nvPr>
            <p:custDataLst>
              <p:tags r:id="rId16"/>
            </p:custDataLst>
          </p:nvPr>
        </p:nvSpPr>
        <p:spPr>
          <a:xfrm>
            <a:off x="958850" y="3020400"/>
            <a:ext cx="920750" cy="1969135"/>
          </a:xfrm>
          <a:custGeom>
            <a:avLst/>
            <a:gdLst>
              <a:gd name="connsiteX0" fmla="*/ 96537 w 1124449"/>
              <a:gd name="connsiteY0" fmla="*/ 17265 h 2405060"/>
              <a:gd name="connsiteX1" fmla="*/ 1094918 w 1124449"/>
              <a:gd name="connsiteY1" fmla="*/ 1119002 h 2405060"/>
              <a:gd name="connsiteX2" fmla="*/ 1095353 w 1124449"/>
              <a:gd name="connsiteY2" fmla="*/ 1271430 h 2405060"/>
              <a:gd name="connsiteX3" fmla="*/ 93063 w 1124449"/>
              <a:gd name="connsiteY3" fmla="*/ 2390538 h 2405060"/>
              <a:gd name="connsiteX4" fmla="*/ 21408 w 1124449"/>
              <a:gd name="connsiteY4" fmla="*/ 2347111 h 2405060"/>
              <a:gd name="connsiteX5" fmla="*/ 5775 w 1124449"/>
              <a:gd name="connsiteY5" fmla="*/ 70245 h 2405060"/>
              <a:gd name="connsiteX6" fmla="*/ 96537 w 1124449"/>
              <a:gd name="connsiteY6" fmla="*/ 17265 h 2405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4449" h="2405060">
                <a:moveTo>
                  <a:pt x="96537" y="17265"/>
                </a:moveTo>
                <a:lnTo>
                  <a:pt x="1094918" y="1119002"/>
                </a:lnTo>
                <a:cubicBezTo>
                  <a:pt x="1134002" y="1161994"/>
                  <a:pt x="1134437" y="1228003"/>
                  <a:pt x="1095353" y="1271430"/>
                </a:cubicBezTo>
                <a:lnTo>
                  <a:pt x="93063" y="2390538"/>
                </a:lnTo>
                <a:cubicBezTo>
                  <a:pt x="61361" y="2425713"/>
                  <a:pt x="4472" y="2391406"/>
                  <a:pt x="21408" y="2347111"/>
                </a:cubicBezTo>
                <a:cubicBezTo>
                  <a:pt x="171665" y="1954099"/>
                  <a:pt x="642846" y="1238425"/>
                  <a:pt x="5775" y="70245"/>
                </a:cubicBezTo>
                <a:cubicBezTo>
                  <a:pt x="-22018" y="19002"/>
                  <a:pt x="57453" y="-25728"/>
                  <a:pt x="96537" y="17265"/>
                </a:cubicBezTo>
                <a:close/>
              </a:path>
            </a:pathLst>
          </a:custGeom>
          <a:gradFill flip="none" rotWithShape="0">
            <a:gsLst>
              <a:gs pos="12000">
                <a:schemeClr val="accent1">
                  <a:lumMod val="40000"/>
                  <a:lumOff val="60000"/>
                </a:schemeClr>
              </a:gs>
              <a:gs pos="33000">
                <a:schemeClr val="accent1"/>
              </a:gs>
              <a:gs pos="71000">
                <a:schemeClr val="accent1">
                  <a:lumMod val="75000"/>
                </a:schemeClr>
              </a:gs>
            </a:gsLst>
            <a:lin ang="2700000" scaled="1"/>
            <a:tileRect/>
          </a:gradFill>
          <a:ln w="25400" cap="flat">
            <a:noFill/>
            <a:miter lim="800000"/>
            <a:headEnd type="none" w="med" len="med"/>
            <a:tailEnd type="none" w="med" len="med"/>
          </a:ln>
          <a:effectLst>
            <a:outerShdw blurRad="63500" dist="190500" dir="2400000" sx="102000" sy="102000" algn="ctr" rotWithShape="0">
              <a:schemeClr val="accent1">
                <a:alpha val="15000"/>
              </a:schemeClr>
            </a:outerShdw>
          </a:effectLst>
        </p:spPr>
        <p:txBody>
          <a:bodyPr lIns="0" tIns="0" rIns="0" bIns="0"/>
          <a:lstStyle/>
          <a:p>
            <a:endParaRPr lang="zh-CN" altLang="en-US" kern="0">
              <a:solidFill>
                <a:prstClr val="black"/>
              </a:solidFill>
              <a:latin typeface="等线" panose="02010600030101010101" charset="-122"/>
              <a:cs typeface="Arial" panose="020B0604020202020204"/>
            </a:endParaRPr>
          </a:p>
        </p:txBody>
      </p:sp>
      <p:sp>
        <p:nvSpPr>
          <p:cNvPr id="4" name="正文"/>
          <p:cNvSpPr txBox="1"/>
          <p:nvPr>
            <p:custDataLst>
              <p:tags r:id="rId17"/>
            </p:custDataLst>
          </p:nvPr>
        </p:nvSpPr>
        <p:spPr>
          <a:xfrm flipH="1">
            <a:off x="7675245" y="2985135"/>
            <a:ext cx="1800225" cy="8280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用起来很方便，能快速找到志同道合的朋友。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标题"/>
          <p:cNvSpPr txBox="1"/>
          <p:nvPr>
            <p:custDataLst>
              <p:tags r:id="rId18"/>
            </p:custDataLst>
          </p:nvPr>
        </p:nvSpPr>
        <p:spPr>
          <a:xfrm flipH="1">
            <a:off x="7680325" y="2534920"/>
            <a:ext cx="1795145" cy="3683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zh-CN" altLang="en-US" b="1" spc="300" dirty="0">
                <a:gradFill>
                  <a:gsLst>
                    <a:gs pos="36000">
                      <a:schemeClr val="accent1"/>
                    </a:gs>
                    <a:gs pos="99999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</a:rPr>
              <a:t>初高中学弟</a:t>
            </a:r>
            <a:endParaRPr lang="zh-CN" altLang="en-US" b="1" spc="300" dirty="0">
              <a:gradFill>
                <a:gsLst>
                  <a:gs pos="36000">
                    <a:schemeClr val="accent1"/>
                  </a:gs>
                  <a:gs pos="99999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+mn-ea"/>
            </a:endParaRPr>
          </a:p>
        </p:txBody>
      </p:sp>
      <p:sp>
        <p:nvSpPr>
          <p:cNvPr id="9" name="正文"/>
          <p:cNvSpPr txBox="1"/>
          <p:nvPr>
            <p:custDataLst>
              <p:tags r:id="rId19"/>
            </p:custDataLst>
          </p:nvPr>
        </p:nvSpPr>
        <p:spPr>
          <a:xfrm flipH="1">
            <a:off x="2998470" y="4679950"/>
            <a:ext cx="1800225" cy="8280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挺有趣的应用，能够根据性格匹配朋友，使用体验不错。操作简单，匹配朋友的方式很有趣。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标题"/>
          <p:cNvSpPr txBox="1"/>
          <p:nvPr>
            <p:custDataLst>
              <p:tags r:id="rId20"/>
            </p:custDataLst>
          </p:nvPr>
        </p:nvSpPr>
        <p:spPr>
          <a:xfrm flipH="1">
            <a:off x="3002915" y="4229735"/>
            <a:ext cx="1795145" cy="3683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zh-CN" altLang="en-US" b="1" spc="300" dirty="0">
                <a:gradFill>
                  <a:gsLst>
                    <a:gs pos="36000">
                      <a:schemeClr val="accent1"/>
                    </a:gs>
                    <a:gs pos="99999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</a:rPr>
              <a:t>其他专业同学</a:t>
            </a:r>
            <a:endParaRPr lang="zh-CN" altLang="en-US" b="1" spc="300" dirty="0">
              <a:gradFill>
                <a:gsLst>
                  <a:gs pos="36000">
                    <a:schemeClr val="accent1"/>
                  </a:gs>
                  <a:gs pos="99999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504440" y="744855"/>
            <a:ext cx="7905115" cy="5554980"/>
          </a:xfrm>
          <a:prstGeom prst="rect">
            <a:avLst/>
          </a:prstGeom>
        </p:spPr>
      </p:pic>
    </p:spTree>
    <p:custDataLst>
      <p:tags r:id="rId2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1"/>
            </p:custDataLst>
          </p:nvPr>
        </p:nvSpPr>
        <p:spPr>
          <a:xfrm>
            <a:off x="687689" y="542925"/>
            <a:ext cx="8056261" cy="581025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57084" y="812800"/>
            <a:ext cx="4572908" cy="1111167"/>
          </a:xfrm>
        </p:spPr>
        <p:txBody>
          <a:bodyPr lIns="0" anchor="b">
            <a:normAutofit/>
          </a:bodyPr>
          <a:lstStyle/>
          <a:p>
            <a:pPr algn="l"/>
            <a:r>
              <a:rPr lang="zh-CN" altLang="en-US" sz="4000" dirty="0">
                <a:solidFill>
                  <a:schemeClr val="lt1">
                    <a:lumMod val="100000"/>
                  </a:schemeClr>
                </a:solidFill>
              </a:rPr>
              <a:t>兼容性测试</a:t>
            </a:r>
            <a:endParaRPr lang="zh-CN" altLang="en-US" sz="4000" dirty="0">
              <a:solidFill>
                <a:schemeClr val="lt1">
                  <a:lumMod val="100000"/>
                </a:schemeClr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0" r="6722"/>
          <a:stretch>
            <a:fillRect/>
          </a:stretch>
        </p:blipFill>
        <p:spPr>
          <a:xfrm>
            <a:off x="6305552" y="1198050"/>
            <a:ext cx="5886448" cy="4500000"/>
          </a:xfrm>
          <a:custGeom>
            <a:avLst/>
            <a:gdLst>
              <a:gd name="connsiteX0" fmla="*/ 0 w 6120000"/>
              <a:gd name="connsiteY0" fmla="*/ 0 h 4500000"/>
              <a:gd name="connsiteX1" fmla="*/ 6120000 w 6120000"/>
              <a:gd name="connsiteY1" fmla="*/ 0 h 4500000"/>
              <a:gd name="connsiteX2" fmla="*/ 6120000 w 6120000"/>
              <a:gd name="connsiteY2" fmla="*/ 4500000 h 4500000"/>
              <a:gd name="connsiteX3" fmla="*/ 0 w 6120000"/>
              <a:gd name="connsiteY3" fmla="*/ 4500000 h 45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0000" h="4500000">
                <a:moveTo>
                  <a:pt x="0" y="0"/>
                </a:moveTo>
                <a:lnTo>
                  <a:pt x="6120000" y="0"/>
                </a:lnTo>
                <a:lnTo>
                  <a:pt x="6120000" y="4500000"/>
                </a:lnTo>
                <a:lnTo>
                  <a:pt x="0" y="4500000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  <a:effectLst>
            <a:outerShdw blurRad="254000" dist="381000" dir="8400000" algn="t" rotWithShape="0">
              <a:schemeClr val="accent1">
                <a:lumMod val="50000"/>
                <a:alpha val="15000"/>
              </a:scheme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1007110" y="1972945"/>
            <a:ext cx="46443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>
                <a:solidFill>
                  <a:schemeClr val="bg2"/>
                </a:solidFill>
              </a:rPr>
              <a:t>为了确保我们开发的任易帮项目在不同设备和环境中都能正常运行，我们在主流的操作系统和浏览器上都进行了兼容性测试。测试的主要目标是验证该项目在各种主流</a:t>
            </a:r>
            <a:r>
              <a:rPr lang="zh-CN" altLang="en-US" dirty="0">
                <a:solidFill>
                  <a:schemeClr val="bg2"/>
                </a:solidFill>
              </a:rPr>
              <a:t>浏览器和操作系统版本上的兼容性和稳定性。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43965" y="3691255"/>
            <a:ext cx="12642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Windows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Linux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Mac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74440" y="3691255"/>
            <a:ext cx="12642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Chrome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Firefox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  <a:p>
            <a:pPr algn="l"/>
            <a:r>
              <a:rPr lang="en-US" altLang="zh-CN" dirty="0">
                <a:solidFill>
                  <a:schemeClr val="bg2"/>
                </a:solidFill>
                <a:ea typeface="宋体" panose="02010600030101010101" pitchFamily="2" charset="-122"/>
              </a:rPr>
              <a:t>Edge</a:t>
            </a:r>
            <a:endParaRPr lang="en-US" altLang="zh-CN" dirty="0">
              <a:solidFill>
                <a:schemeClr val="bg2"/>
              </a:solidFill>
              <a:ea typeface="宋体" panose="02010600030101010101" pitchFamily="2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>
            <a:normAutofit/>
          </a:bodyPr>
          <a:lstStyle/>
          <a:p>
            <a:r>
              <a:rPr lang="zh-CN" altLang="en-US" spc="300" dirty="0">
                <a:sym typeface="+mn-ea"/>
              </a:rPr>
              <a:t>经验教训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>
            <a:normAutofit/>
          </a:bodyPr>
          <a:lstStyle/>
          <a:p>
            <a:r>
              <a:rPr lang="en-US" altLang="zh-CN" dirty="0"/>
              <a:t>03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8264525" y="728980"/>
            <a:ext cx="3110230" cy="54006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50012" y="1447806"/>
            <a:ext cx="1737921" cy="1189984"/>
          </a:xfrm>
        </p:spPr>
        <p:txBody>
          <a:bodyPr lIns="0" tIns="0" rIns="0" bIns="0" anchor="b" anchorCtr="0">
            <a:noAutofit/>
          </a:bodyPr>
          <a:lstStyle/>
          <a:p>
            <a:pPr algn="ctr"/>
            <a:r>
              <a:rPr lang="zh-CN" altLang="en-US" sz="6000" spc="0" dirty="0">
                <a:solidFill>
                  <a:schemeClr val="lt1">
                    <a:lumMod val="100000"/>
                  </a:schemeClr>
                </a:solidFill>
                <a:uFillTx/>
                <a:latin typeface="+中文标题" charset="0"/>
              </a:rPr>
              <a:t>项目管理</a:t>
            </a:r>
            <a:endParaRPr lang="zh-CN" altLang="en-US" sz="6000" spc="0" dirty="0">
              <a:solidFill>
                <a:schemeClr val="lt1">
                  <a:lumMod val="100000"/>
                </a:schemeClr>
              </a:solidFill>
              <a:uFillTx/>
              <a:latin typeface="+中文标题" charset="0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8491220" y="2637790"/>
            <a:ext cx="2690495" cy="219837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初期缺乏有效的沟通，导致任务分配不均匀。后来引入了每日例会和任务看板，提升了团队的协作效率和信息透明度。</a:t>
            </a:r>
            <a:endParaRPr lang="zh-CN" altLang="en-US" sz="200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r="1040" b="6073"/>
          <a:stretch>
            <a:fillRect/>
          </a:stretch>
        </p:blipFill>
        <p:spPr>
          <a:xfrm>
            <a:off x="708660" y="1053465"/>
            <a:ext cx="6527800" cy="46450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160" y="801370"/>
            <a:ext cx="6852285" cy="543877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lIns="0" tIns="0" rIns="0" bIns="0">
            <a:normAutofit/>
          </a:bodyPr>
          <a:lstStyle/>
          <a:p>
            <a:pPr algn="l"/>
            <a:r>
              <a:rPr lang="zh-CN" altLang="en-US" dirty="0"/>
              <a:t>用户反馈</a:t>
            </a:r>
            <a:endParaRPr lang="zh-CN" altLang="en-US" dirty="0"/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925614" y="1885315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</a:rPr>
              <a:t>用户体验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</a:rPr>
              <a:t>：用户反馈界面操作复杂，界面不够美观，信息展示不清晰。根据反馈进行了优化，简化了操作流程，提高了用户满意度。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uFillTx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</a:rPr>
              <a:t>功能需求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</a:rPr>
              <a:t>：用户希望增加更多帖子功能，如评论等。团队快速响应需求，增加了个性化推荐和定制化设置，提升了用户活跃度。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uFillTx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>
            <a:normAutofit/>
          </a:bodyPr>
          <a:lstStyle/>
          <a:p>
            <a:r>
              <a:rPr lang="zh-CN" altLang="en-US" spc="300" dirty="0">
                <a:sym typeface="+mn-ea"/>
              </a:rPr>
              <a:t>成员贡献与分工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>
            <a:normAutofit/>
          </a:bodyPr>
          <a:lstStyle/>
          <a:p>
            <a:r>
              <a:rPr lang="en-US" altLang="zh-CN" dirty="0"/>
              <a:t>04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947450" y="2798755"/>
            <a:ext cx="2880000" cy="1081088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6" name="序号"/>
          <p:cNvSpPr txBox="1"/>
          <p:nvPr>
            <p:custDataLst>
              <p:tags r:id="rId2"/>
            </p:custDataLst>
          </p:nvPr>
        </p:nvSpPr>
        <p:spPr>
          <a:xfrm>
            <a:off x="6897819" y="1041622"/>
            <a:ext cx="65849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01</a:t>
            </a:r>
            <a:endParaRPr lang="en-US" sz="28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7" name="项标题"/>
          <p:cNvSpPr txBox="1"/>
          <p:nvPr>
            <p:custDataLst>
              <p:tags r:id="rId3"/>
            </p:custDataLst>
          </p:nvPr>
        </p:nvSpPr>
        <p:spPr>
          <a:xfrm>
            <a:off x="7777997" y="1041717"/>
            <a:ext cx="4123173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3000" spc="300" dirty="0">
                <a:solidFill>
                  <a:schemeClr val="tx2"/>
                </a:solidFill>
                <a:latin typeface="+mj-ea"/>
                <a:ea typeface="+mj-ea"/>
              </a:rPr>
              <a:t>产品特色与创新点</a:t>
            </a:r>
            <a:endParaRPr lang="zh-CN" altLang="en-US" sz="3000" spc="3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2" name="序号"/>
          <p:cNvSpPr txBox="1"/>
          <p:nvPr>
            <p:custDataLst>
              <p:tags r:id="rId4"/>
            </p:custDataLst>
          </p:nvPr>
        </p:nvSpPr>
        <p:spPr>
          <a:xfrm>
            <a:off x="6897819" y="3177127"/>
            <a:ext cx="65849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03</a:t>
            </a:r>
            <a:endParaRPr lang="en-US" sz="28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3" name="项标题"/>
          <p:cNvSpPr txBox="1"/>
          <p:nvPr>
            <p:custDataLst>
              <p:tags r:id="rId5"/>
            </p:custDataLst>
          </p:nvPr>
        </p:nvSpPr>
        <p:spPr>
          <a:xfrm>
            <a:off x="7777997" y="3177222"/>
            <a:ext cx="4123173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3000" spc="300" dirty="0">
                <a:solidFill>
                  <a:schemeClr val="tx2"/>
                </a:solidFill>
                <a:latin typeface="+mj-ea"/>
                <a:ea typeface="+mj-ea"/>
              </a:rPr>
              <a:t>经验教训</a:t>
            </a:r>
            <a:endParaRPr lang="zh-CN" altLang="en-US" sz="3000" spc="3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5" name="序号"/>
          <p:cNvSpPr txBox="1"/>
          <p:nvPr>
            <p:custDataLst>
              <p:tags r:id="rId6"/>
            </p:custDataLst>
          </p:nvPr>
        </p:nvSpPr>
        <p:spPr>
          <a:xfrm>
            <a:off x="6897819" y="2070322"/>
            <a:ext cx="65849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02</a:t>
            </a:r>
            <a:endParaRPr lang="en-US" sz="28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6" name="项标题"/>
          <p:cNvSpPr txBox="1"/>
          <p:nvPr>
            <p:custDataLst>
              <p:tags r:id="rId7"/>
            </p:custDataLst>
          </p:nvPr>
        </p:nvSpPr>
        <p:spPr>
          <a:xfrm>
            <a:off x="7777997" y="2070417"/>
            <a:ext cx="4123173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3000" spc="300" dirty="0">
                <a:solidFill>
                  <a:schemeClr val="tx2"/>
                </a:solidFill>
                <a:latin typeface="+mj-ea"/>
                <a:ea typeface="+mj-ea"/>
              </a:rPr>
              <a:t>架构与关键技术</a:t>
            </a:r>
            <a:endParaRPr lang="zh-CN" altLang="en-US" sz="3000" spc="3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2" name="序号"/>
          <p:cNvSpPr txBox="1"/>
          <p:nvPr>
            <p:custDataLst>
              <p:tags r:id="rId8"/>
            </p:custDataLst>
          </p:nvPr>
        </p:nvSpPr>
        <p:spPr>
          <a:xfrm>
            <a:off x="7092950" y="4166235"/>
            <a:ext cx="56705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04</a:t>
            </a:r>
            <a:endParaRPr lang="en-US" sz="28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项标题"/>
          <p:cNvSpPr txBox="1"/>
          <p:nvPr>
            <p:custDataLst>
              <p:tags r:id="rId9"/>
            </p:custDataLst>
          </p:nvPr>
        </p:nvSpPr>
        <p:spPr>
          <a:xfrm>
            <a:off x="7777997" y="4167187"/>
            <a:ext cx="4123173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>
              <a:lnSpc>
                <a:spcPct val="100000"/>
              </a:lnSpc>
            </a:pPr>
            <a:r>
              <a:rPr lang="zh-CN" altLang="en-US" sz="3000" spc="300" dirty="0">
                <a:solidFill>
                  <a:schemeClr val="tx2"/>
                </a:solidFill>
                <a:latin typeface="+mj-ea"/>
                <a:ea typeface="+mj-ea"/>
              </a:rPr>
              <a:t>成员贡献与分工</a:t>
            </a:r>
            <a:endParaRPr lang="zh-CN" altLang="en-US" sz="3000" spc="300" dirty="0"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成员贡献与分工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1511300"/>
            <a:ext cx="10833100" cy="46799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>
            <a:normAutofit/>
          </a:bodyPr>
          <a:lstStyle/>
          <a:p>
            <a:r>
              <a:rPr lang="zh-CN" altLang="en-US" spc="300" dirty="0">
                <a:sym typeface="+mn-ea"/>
              </a:rPr>
              <a:t>产品特色与创新点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01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功能介绍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0" y="5305878"/>
            <a:ext cx="12192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alpha val="80000"/>
                  </a:schemeClr>
                </a:gs>
                <a:gs pos="39000">
                  <a:schemeClr val="accent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: 圆角 8"/>
          <p:cNvSpPr/>
          <p:nvPr>
            <p:custDataLst>
              <p:tags r:id="rId3"/>
            </p:custDataLst>
          </p:nvPr>
        </p:nvSpPr>
        <p:spPr>
          <a:xfrm>
            <a:off x="16297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870710" y="2965450"/>
            <a:ext cx="2012950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提供详细的MBTI测试，让用户能够了解自己的性格类型。测试采用科学的问卷设计，结果分析准确。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: 圆角 16"/>
          <p:cNvSpPr/>
          <p:nvPr>
            <p:custDataLst>
              <p:tags r:id="rId5"/>
            </p:custDataLst>
          </p:nvPr>
        </p:nvSpPr>
        <p:spPr>
          <a:xfrm>
            <a:off x="1950891" y="258887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 dirty="0">
                <a:solidFill>
                  <a:schemeClr val="accent1"/>
                </a:solidFill>
              </a:rPr>
              <a:t>MBTI测试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22312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椭圆 29"/>
          <p:cNvSpPr/>
          <p:nvPr>
            <p:custDataLst>
              <p:tags r:id="rId7"/>
            </p:custDataLst>
          </p:nvPr>
        </p:nvSpPr>
        <p:spPr>
          <a:xfrm>
            <a:off x="2822550" y="5262268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1" name="直接连接符 40"/>
          <p:cNvCxnSpPr/>
          <p:nvPr>
            <p:custDataLst>
              <p:tags r:id="rId8"/>
            </p:custDataLst>
          </p:nvPr>
        </p:nvCxnSpPr>
        <p:spPr>
          <a:xfrm flipV="1">
            <a:off x="2870456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>
            <p:custDataLst>
              <p:tags r:id="rId9"/>
            </p:custDataLst>
          </p:nvPr>
        </p:nvSpPr>
        <p:spPr>
          <a:xfrm>
            <a:off x="4849177" y="2405384"/>
            <a:ext cx="2493646" cy="1767451"/>
          </a:xfrm>
          <a:prstGeom prst="roundRect">
            <a:avLst>
              <a:gd name="adj" fmla="val 1189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5056505" y="2965450"/>
            <a:ext cx="2159635" cy="885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</a:rPr>
              <a:t>为不同MBTI类型的用户提供一个互动平台。用户可以在社区中结识志同道合的朋友，参与讨论和分享经验。</a:t>
            </a:r>
            <a:endParaRPr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0" name="矩形: 圆角 19"/>
          <p:cNvSpPr/>
          <p:nvPr>
            <p:custDataLst>
              <p:tags r:id="rId11"/>
            </p:custDataLst>
          </p:nvPr>
        </p:nvSpPr>
        <p:spPr>
          <a:xfrm>
            <a:off x="5169706" y="253299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 dirty="0">
                <a:solidFill>
                  <a:srgbClr val="FFFFFF"/>
                </a:solidFill>
              </a:rPr>
              <a:t>MBTI社区</a:t>
            </a:r>
            <a:endParaRPr lang="zh-CN" altLang="en-US" b="1" spc="100" dirty="0">
              <a:solidFill>
                <a:srgbClr val="FFFFFF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5450742" y="5583759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6031950" y="526226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2" name="直接连接符 41"/>
          <p:cNvCxnSpPr/>
          <p:nvPr>
            <p:custDataLst>
              <p:tags r:id="rId14"/>
            </p:custDataLst>
          </p:nvPr>
        </p:nvCxnSpPr>
        <p:spPr>
          <a:xfrm flipV="1">
            <a:off x="6079804" y="417283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>
            <p:custDataLst>
              <p:tags r:id="rId15"/>
            </p:custDataLst>
          </p:nvPr>
        </p:nvSpPr>
        <p:spPr>
          <a:xfrm>
            <a:off x="8068627" y="2405384"/>
            <a:ext cx="2493646" cy="1767451"/>
          </a:xfrm>
          <a:prstGeom prst="roundRect">
            <a:avLst>
              <a:gd name="adj" fmla="val 11892"/>
            </a:avLst>
          </a:prstGeom>
          <a:solidFill>
            <a:schemeClr val="accent1">
              <a:lumMod val="25000"/>
              <a:lumOff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308511" y="2986322"/>
            <a:ext cx="1852589" cy="885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与MBTI类型匹配的交友功能，让用户能够找到性格互补或相似的朋友，促进深度社交。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: 圆角 21"/>
          <p:cNvSpPr/>
          <p:nvPr>
            <p:custDataLst>
              <p:tags r:id="rId17"/>
            </p:custDataLst>
          </p:nvPr>
        </p:nvSpPr>
        <p:spPr>
          <a:xfrm>
            <a:off x="8388521" y="2532992"/>
            <a:ext cx="1852589" cy="33978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zh-CN" altLang="en-US" b="1" spc="100">
                <a:solidFill>
                  <a:schemeClr val="accent1"/>
                </a:solidFill>
              </a:rPr>
              <a:t>交友</a:t>
            </a:r>
            <a:endParaRPr lang="zh-CN" altLang="en-US" b="1" spc="100" dirty="0">
              <a:solidFill>
                <a:schemeClr val="accent1"/>
              </a:solidFill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8670192" y="5603444"/>
            <a:ext cx="1290517" cy="28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endParaRPr lang="zh-CN" altLang="en-US" sz="1600" b="1" spc="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椭圆 35"/>
          <p:cNvSpPr/>
          <p:nvPr>
            <p:custDataLst>
              <p:tags r:id="rId19"/>
            </p:custDataLst>
          </p:nvPr>
        </p:nvSpPr>
        <p:spPr>
          <a:xfrm>
            <a:off x="9251400" y="5260878"/>
            <a:ext cx="108000" cy="10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cxnSp>
        <p:nvCxnSpPr>
          <p:cNvPr id="43" name="直接连接符 42"/>
          <p:cNvCxnSpPr/>
          <p:nvPr>
            <p:custDataLst>
              <p:tags r:id="rId20"/>
            </p:custDataLst>
          </p:nvPr>
        </p:nvCxnSpPr>
        <p:spPr>
          <a:xfrm flipV="1">
            <a:off x="9300413" y="4171445"/>
            <a:ext cx="0" cy="1089433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用户体验</a:t>
            </a:r>
            <a:endParaRPr lang="zh-CN" altLang="en-US" dirty="0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900891" y="3354937"/>
            <a:ext cx="2879997" cy="875958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ker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界面设计简洁明了，易于使用，提供顺畅的用户体验。</a:t>
            </a:r>
            <a:endParaRPr lang="zh-CN" altLang="en-US" sz="1200" kern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900891" y="2636233"/>
            <a:ext cx="2879995" cy="59111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 kern="0">
                <a:solidFill>
                  <a:schemeClr val="tx1"/>
                </a:solidFill>
                <a:latin typeface="+mn-ea"/>
                <a:cs typeface="+mn-ea"/>
              </a:rPr>
              <a:t>直观的用户界面</a:t>
            </a:r>
            <a:endParaRPr lang="zh-CN" altLang="en-US" sz="1700" b="1" kern="0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900892" y="1754380"/>
            <a:ext cx="1325208" cy="991633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7200" b="1" kern="0" dirty="0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7200" b="1" kern="0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4758446" y="3354937"/>
            <a:ext cx="2879997" cy="875958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ker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根据用户的MBTI类型，提供个性化内容和交友推荐，提升用户粘性。</a:t>
            </a:r>
            <a:endParaRPr lang="zh-CN" altLang="en-US" sz="1200" kern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4758446" y="2636233"/>
            <a:ext cx="2879995" cy="59111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 kern="0">
                <a:solidFill>
                  <a:schemeClr val="tx1"/>
                </a:solidFill>
                <a:latin typeface="+mn-ea"/>
                <a:cs typeface="+mn-ea"/>
              </a:rPr>
              <a:t>个性化推荐</a:t>
            </a:r>
            <a:endParaRPr lang="zh-CN" altLang="en-US" sz="1700" b="1" kern="0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0" name="矩形 9"/>
          <p:cNvSpPr/>
          <p:nvPr>
            <p:custDataLst>
              <p:tags r:id="rId7"/>
            </p:custDataLst>
          </p:nvPr>
        </p:nvSpPr>
        <p:spPr>
          <a:xfrm>
            <a:off x="4758447" y="1754380"/>
            <a:ext cx="1325208" cy="991633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7200" b="1" kern="0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7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8548055" y="3354937"/>
            <a:ext cx="2879997" cy="875958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ker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用户可以通过发帖、评论、点赞等方式积极参与社区活动，增强社区凝聚力。</a:t>
            </a:r>
            <a:endParaRPr lang="zh-CN" altLang="en-US" sz="1200" kern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8616000" y="2635598"/>
            <a:ext cx="2879994" cy="59111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 kern="0">
                <a:solidFill>
                  <a:schemeClr val="tx1"/>
                </a:solidFill>
                <a:latin typeface="+mn-ea"/>
                <a:cs typeface="+mn-ea"/>
              </a:rPr>
              <a:t>互动与参与</a:t>
            </a:r>
            <a:endParaRPr lang="zh-CN" altLang="en-US" sz="1700" b="1" kern="0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8616001" y="1754380"/>
            <a:ext cx="1325208" cy="991633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7200" b="1" kern="0">
                <a:solidFill>
                  <a:schemeClr val="accent1"/>
                </a:solidFill>
                <a:latin typeface="+mn-ea"/>
                <a:cs typeface="+mn-ea"/>
              </a:rPr>
              <a:t>03</a:t>
            </a:r>
            <a:endParaRPr lang="zh-CN" altLang="en-US" sz="7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cxnSp>
        <p:nvCxnSpPr>
          <p:cNvPr id="24" name="直接连接符 23"/>
          <p:cNvCxnSpPr/>
          <p:nvPr>
            <p:custDataLst>
              <p:tags r:id="rId11"/>
            </p:custDataLst>
          </p:nvPr>
        </p:nvCxnSpPr>
        <p:spPr>
          <a:xfrm>
            <a:off x="695960" y="1754380"/>
            <a:ext cx="0" cy="4406854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>
            <p:custDataLst>
              <p:tags r:id="rId12"/>
            </p:custDataLst>
          </p:nvPr>
        </p:nvCxnSpPr>
        <p:spPr>
          <a:xfrm>
            <a:off x="4543141" y="1754380"/>
            <a:ext cx="0" cy="4406854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>
            <p:custDataLst>
              <p:tags r:id="rId13"/>
            </p:custDataLst>
          </p:nvPr>
        </p:nvCxnSpPr>
        <p:spPr>
          <a:xfrm>
            <a:off x="8399373" y="1754380"/>
            <a:ext cx="0" cy="4406854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4220" y="3997325"/>
            <a:ext cx="1232535" cy="263779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613910" y="3970655"/>
            <a:ext cx="1296670" cy="268986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48255" y="3997325"/>
            <a:ext cx="1232535" cy="263779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69050" y="3997325"/>
            <a:ext cx="1269365" cy="266319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616315" y="3997325"/>
            <a:ext cx="1257935" cy="267652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420350" y="3970655"/>
            <a:ext cx="1292225" cy="2750820"/>
          </a:xfrm>
          <a:prstGeom prst="rect">
            <a:avLst/>
          </a:prstGeom>
        </p:spPr>
      </p:pic>
    </p:spTree>
    <p:custDataLst>
      <p:tags r:id="rId2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任意多边形: 形状 45"/>
          <p:cNvSpPr/>
          <p:nvPr>
            <p:custDataLst>
              <p:tags r:id="rId1"/>
            </p:custDataLst>
          </p:nvPr>
        </p:nvSpPr>
        <p:spPr>
          <a:xfrm>
            <a:off x="5809554" y="4578838"/>
            <a:ext cx="2719539" cy="1430389"/>
          </a:xfrm>
          <a:custGeom>
            <a:avLst/>
            <a:gdLst>
              <a:gd name="connsiteX0" fmla="*/ 1334340 w 2668680"/>
              <a:gd name="connsiteY0" fmla="*/ 1534736 h 1534735"/>
              <a:gd name="connsiteX1" fmla="*/ 0 w 2668680"/>
              <a:gd name="connsiteY1" fmla="*/ 757593 h 1534735"/>
              <a:gd name="connsiteX2" fmla="*/ 1334340 w 2668680"/>
              <a:gd name="connsiteY2" fmla="*/ 0 h 1534735"/>
              <a:gd name="connsiteX3" fmla="*/ 2668681 w 2668680"/>
              <a:gd name="connsiteY3" fmla="*/ 76248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8680" h="1534735">
                <a:moveTo>
                  <a:pt x="1334340" y="1534736"/>
                </a:moveTo>
                <a:lnTo>
                  <a:pt x="0" y="757593"/>
                </a:lnTo>
                <a:lnTo>
                  <a:pt x="1334340" y="0"/>
                </a:lnTo>
                <a:lnTo>
                  <a:pt x="2668681" y="76248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任意多边形: 形状 51"/>
          <p:cNvSpPr/>
          <p:nvPr>
            <p:custDataLst>
              <p:tags r:id="rId2"/>
            </p:custDataLst>
          </p:nvPr>
        </p:nvSpPr>
        <p:spPr>
          <a:xfrm>
            <a:off x="6330881" y="4850642"/>
            <a:ext cx="1676883" cy="886781"/>
          </a:xfrm>
          <a:custGeom>
            <a:avLst/>
            <a:gdLst>
              <a:gd name="connsiteX0" fmla="*/ 826020 w 1645523"/>
              <a:gd name="connsiteY0" fmla="*/ 951471 h 951471"/>
              <a:gd name="connsiteX1" fmla="*/ 0 w 1645523"/>
              <a:gd name="connsiteY1" fmla="*/ 457814 h 951471"/>
              <a:gd name="connsiteX2" fmla="*/ 817874 w 1645523"/>
              <a:gd name="connsiteY2" fmla="*/ 0 h 951471"/>
              <a:gd name="connsiteX3" fmla="*/ 1645523 w 1645523"/>
              <a:gd name="connsiteY3" fmla="*/ 469219 h 951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523" h="951471">
                <a:moveTo>
                  <a:pt x="826020" y="951471"/>
                </a:moveTo>
                <a:lnTo>
                  <a:pt x="0" y="457814"/>
                </a:lnTo>
                <a:lnTo>
                  <a:pt x="817874" y="0"/>
                </a:lnTo>
                <a:lnTo>
                  <a:pt x="1645523" y="469219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3" name="任意多边形: 形状 52"/>
          <p:cNvSpPr/>
          <p:nvPr>
            <p:custDataLst>
              <p:tags r:id="rId3"/>
            </p:custDataLst>
          </p:nvPr>
        </p:nvSpPr>
        <p:spPr>
          <a:xfrm>
            <a:off x="7169323" y="3099857"/>
            <a:ext cx="2717878" cy="1430389"/>
          </a:xfrm>
          <a:custGeom>
            <a:avLst/>
            <a:gdLst>
              <a:gd name="connsiteX0" fmla="*/ 1334340 w 2667051"/>
              <a:gd name="connsiteY0" fmla="*/ 1534736 h 1534735"/>
              <a:gd name="connsiteX1" fmla="*/ 0 w 2667051"/>
              <a:gd name="connsiteY1" fmla="*/ 757592 h 1534735"/>
              <a:gd name="connsiteX2" fmla="*/ 1334340 w 2667051"/>
              <a:gd name="connsiteY2" fmla="*/ 0 h 1534735"/>
              <a:gd name="connsiteX3" fmla="*/ 2667052 w 2667051"/>
              <a:gd name="connsiteY3" fmla="*/ 76411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51" h="1534735">
                <a:moveTo>
                  <a:pt x="1334340" y="1534736"/>
                </a:moveTo>
                <a:lnTo>
                  <a:pt x="0" y="757592"/>
                </a:lnTo>
                <a:lnTo>
                  <a:pt x="1334340" y="0"/>
                </a:lnTo>
                <a:lnTo>
                  <a:pt x="2667052" y="76411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4" name="任意多边形: 形状 53"/>
          <p:cNvSpPr/>
          <p:nvPr>
            <p:custDataLst>
              <p:tags r:id="rId4"/>
            </p:custDataLst>
          </p:nvPr>
        </p:nvSpPr>
        <p:spPr>
          <a:xfrm>
            <a:off x="7690651" y="3371661"/>
            <a:ext cx="1676883" cy="886780"/>
          </a:xfrm>
          <a:custGeom>
            <a:avLst/>
            <a:gdLst>
              <a:gd name="connsiteX0" fmla="*/ 826020 w 1645523"/>
              <a:gd name="connsiteY0" fmla="*/ 951471 h 951470"/>
              <a:gd name="connsiteX1" fmla="*/ 0 w 1645523"/>
              <a:gd name="connsiteY1" fmla="*/ 459443 h 951470"/>
              <a:gd name="connsiteX2" fmla="*/ 817874 w 1645523"/>
              <a:gd name="connsiteY2" fmla="*/ 0 h 951470"/>
              <a:gd name="connsiteX3" fmla="*/ 1645523 w 1645523"/>
              <a:gd name="connsiteY3" fmla="*/ 470848 h 951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523" h="951470">
                <a:moveTo>
                  <a:pt x="826020" y="951471"/>
                </a:moveTo>
                <a:lnTo>
                  <a:pt x="0" y="459443"/>
                </a:lnTo>
                <a:lnTo>
                  <a:pt x="817874" y="0"/>
                </a:lnTo>
                <a:lnTo>
                  <a:pt x="1645523" y="470848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5"/>
            </p:custDataLst>
          </p:nvPr>
        </p:nvSpPr>
        <p:spPr>
          <a:xfrm>
            <a:off x="8529093" y="1620877"/>
            <a:ext cx="2717878" cy="1430389"/>
          </a:xfrm>
          <a:custGeom>
            <a:avLst/>
            <a:gdLst>
              <a:gd name="connsiteX0" fmla="*/ 1332711 w 2667051"/>
              <a:gd name="connsiteY0" fmla="*/ 1534736 h 1534735"/>
              <a:gd name="connsiteX1" fmla="*/ 0 w 2667051"/>
              <a:gd name="connsiteY1" fmla="*/ 759222 h 1534735"/>
              <a:gd name="connsiteX2" fmla="*/ 1332711 w 2667051"/>
              <a:gd name="connsiteY2" fmla="*/ 0 h 1534735"/>
              <a:gd name="connsiteX3" fmla="*/ 2667051 w 2667051"/>
              <a:gd name="connsiteY3" fmla="*/ 76411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51" h="1534735">
                <a:moveTo>
                  <a:pt x="1332711" y="1534736"/>
                </a:moveTo>
                <a:lnTo>
                  <a:pt x="0" y="759222"/>
                </a:lnTo>
                <a:lnTo>
                  <a:pt x="1332711" y="0"/>
                </a:lnTo>
                <a:lnTo>
                  <a:pt x="2667051" y="76411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0" name="任意多边形: 形状 59"/>
          <p:cNvSpPr/>
          <p:nvPr>
            <p:custDataLst>
              <p:tags r:id="rId6"/>
            </p:custDataLst>
          </p:nvPr>
        </p:nvSpPr>
        <p:spPr>
          <a:xfrm>
            <a:off x="9048760" y="1892681"/>
            <a:ext cx="1678543" cy="886781"/>
          </a:xfrm>
          <a:custGeom>
            <a:avLst/>
            <a:gdLst>
              <a:gd name="connsiteX0" fmla="*/ 827649 w 1647152"/>
              <a:gd name="connsiteY0" fmla="*/ 951471 h 951471"/>
              <a:gd name="connsiteX1" fmla="*/ 0 w 1647152"/>
              <a:gd name="connsiteY1" fmla="*/ 459443 h 951471"/>
              <a:gd name="connsiteX2" fmla="*/ 819503 w 1647152"/>
              <a:gd name="connsiteY2" fmla="*/ 0 h 951471"/>
              <a:gd name="connsiteX3" fmla="*/ 1647153 w 1647152"/>
              <a:gd name="connsiteY3" fmla="*/ 470848 h 951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7152" h="951471">
                <a:moveTo>
                  <a:pt x="827649" y="951471"/>
                </a:moveTo>
                <a:lnTo>
                  <a:pt x="0" y="459443"/>
                </a:lnTo>
                <a:lnTo>
                  <a:pt x="819503" y="0"/>
                </a:lnTo>
                <a:lnTo>
                  <a:pt x="1647153" y="470848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>
            <p:custDataLst>
              <p:tags r:id="rId7"/>
            </p:custDataLst>
          </p:nvPr>
        </p:nvSpPr>
        <p:spPr>
          <a:xfrm>
            <a:off x="7169323" y="3805941"/>
            <a:ext cx="1359769" cy="1483536"/>
          </a:xfrm>
          <a:custGeom>
            <a:avLst/>
            <a:gdLst>
              <a:gd name="connsiteX0" fmla="*/ 0 w 1334340"/>
              <a:gd name="connsiteY0" fmla="*/ 0 h 1591759"/>
              <a:gd name="connsiteX1" fmla="*/ 0 w 1334340"/>
              <a:gd name="connsiteY1" fmla="*/ 829279 h 1591759"/>
              <a:gd name="connsiteX2" fmla="*/ 1334340 w 1334340"/>
              <a:gd name="connsiteY2" fmla="*/ 1591759 h 1591759"/>
              <a:gd name="connsiteX3" fmla="*/ 1334340 w 1334340"/>
              <a:gd name="connsiteY3" fmla="*/ 777144 h 1591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4340" h="1591759">
                <a:moveTo>
                  <a:pt x="0" y="0"/>
                </a:moveTo>
                <a:lnTo>
                  <a:pt x="0" y="829279"/>
                </a:lnTo>
                <a:lnTo>
                  <a:pt x="1334340" y="1591759"/>
                </a:lnTo>
                <a:lnTo>
                  <a:pt x="1334340" y="777144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8"/>
            </p:custDataLst>
          </p:nvPr>
        </p:nvSpPr>
        <p:spPr>
          <a:xfrm>
            <a:off x="8529093" y="2328479"/>
            <a:ext cx="1358109" cy="1483535"/>
          </a:xfrm>
          <a:custGeom>
            <a:avLst/>
            <a:gdLst>
              <a:gd name="connsiteX0" fmla="*/ 0 w 1332711"/>
              <a:gd name="connsiteY0" fmla="*/ 0 h 1591758"/>
              <a:gd name="connsiteX1" fmla="*/ 0 w 1332711"/>
              <a:gd name="connsiteY1" fmla="*/ 827650 h 1591758"/>
              <a:gd name="connsiteX2" fmla="*/ 1332711 w 1332711"/>
              <a:gd name="connsiteY2" fmla="*/ 1591759 h 1591758"/>
              <a:gd name="connsiteX3" fmla="*/ 1332711 w 1332711"/>
              <a:gd name="connsiteY3" fmla="*/ 775514 h 1591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2711" h="1591758">
                <a:moveTo>
                  <a:pt x="0" y="0"/>
                </a:moveTo>
                <a:lnTo>
                  <a:pt x="0" y="827650"/>
                </a:lnTo>
                <a:lnTo>
                  <a:pt x="1332711" y="1591759"/>
                </a:lnTo>
                <a:lnTo>
                  <a:pt x="1332711" y="775514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3" name="任意多边形: 形状 62"/>
          <p:cNvSpPr/>
          <p:nvPr>
            <p:custDataLst>
              <p:tags r:id="rId9"/>
            </p:custDataLst>
          </p:nvPr>
        </p:nvSpPr>
        <p:spPr>
          <a:xfrm>
            <a:off x="7169323" y="2333035"/>
            <a:ext cx="4077648" cy="3864481"/>
          </a:xfrm>
          <a:custGeom>
            <a:avLst/>
            <a:gdLst>
              <a:gd name="connsiteX0" fmla="*/ 2667052 w 4001391"/>
              <a:gd name="connsiteY0" fmla="*/ 772256 h 4146393"/>
              <a:gd name="connsiteX1" fmla="*/ 2667052 w 4001391"/>
              <a:gd name="connsiteY1" fmla="*/ 1586871 h 4146393"/>
              <a:gd name="connsiteX2" fmla="*/ 1334340 w 4001391"/>
              <a:gd name="connsiteY2" fmla="*/ 2357498 h 4146393"/>
              <a:gd name="connsiteX3" fmla="*/ 1334340 w 4001391"/>
              <a:gd name="connsiteY3" fmla="*/ 3172113 h 4146393"/>
              <a:gd name="connsiteX4" fmla="*/ 0 w 4001391"/>
              <a:gd name="connsiteY4" fmla="*/ 3944369 h 4146393"/>
              <a:gd name="connsiteX5" fmla="*/ 0 w 4001391"/>
              <a:gd name="connsiteY5" fmla="*/ 4146393 h 4146393"/>
              <a:gd name="connsiteX6" fmla="*/ 1502151 w 4001391"/>
              <a:gd name="connsiteY6" fmla="*/ 3273126 h 4146393"/>
              <a:gd name="connsiteX7" fmla="*/ 1502151 w 4001391"/>
              <a:gd name="connsiteY7" fmla="*/ 2456881 h 4146393"/>
              <a:gd name="connsiteX8" fmla="*/ 2825087 w 4001391"/>
              <a:gd name="connsiteY8" fmla="*/ 1687884 h 4146393"/>
              <a:gd name="connsiteX9" fmla="*/ 2825087 w 4001391"/>
              <a:gd name="connsiteY9" fmla="*/ 863493 h 4146393"/>
              <a:gd name="connsiteX10" fmla="*/ 4001392 w 4001391"/>
              <a:gd name="connsiteY10" fmla="*/ 190620 h 4146393"/>
              <a:gd name="connsiteX11" fmla="*/ 4001392 w 4001391"/>
              <a:gd name="connsiteY11" fmla="*/ 0 h 4146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01391" h="4146393">
                <a:moveTo>
                  <a:pt x="2667052" y="772256"/>
                </a:moveTo>
                <a:lnTo>
                  <a:pt x="2667052" y="1586871"/>
                </a:lnTo>
                <a:lnTo>
                  <a:pt x="1334340" y="2357498"/>
                </a:lnTo>
                <a:lnTo>
                  <a:pt x="1334340" y="3172113"/>
                </a:lnTo>
                <a:lnTo>
                  <a:pt x="0" y="3944369"/>
                </a:lnTo>
                <a:lnTo>
                  <a:pt x="0" y="4146393"/>
                </a:lnTo>
                <a:lnTo>
                  <a:pt x="1502151" y="3273126"/>
                </a:lnTo>
                <a:lnTo>
                  <a:pt x="1502151" y="2456881"/>
                </a:lnTo>
                <a:lnTo>
                  <a:pt x="2825087" y="1687884"/>
                </a:lnTo>
                <a:lnTo>
                  <a:pt x="2825087" y="863493"/>
                </a:lnTo>
                <a:lnTo>
                  <a:pt x="4001392" y="190620"/>
                </a:lnTo>
                <a:lnTo>
                  <a:pt x="4001392" y="0"/>
                </a:lnTo>
                <a:close/>
              </a:path>
            </a:pathLst>
          </a:custGeom>
          <a:solidFill>
            <a:schemeClr val="tx1">
              <a:lumMod val="35000"/>
              <a:lumOff val="65000"/>
              <a:alpha val="3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4" name="任意多边形: 形状 63"/>
          <p:cNvSpPr/>
          <p:nvPr>
            <p:custDataLst>
              <p:tags r:id="rId10"/>
            </p:custDataLst>
          </p:nvPr>
        </p:nvSpPr>
        <p:spPr>
          <a:xfrm>
            <a:off x="5809554" y="5284921"/>
            <a:ext cx="1359769" cy="912594"/>
          </a:xfrm>
          <a:custGeom>
            <a:avLst/>
            <a:gdLst>
              <a:gd name="connsiteX0" fmla="*/ 1334340 w 1334340"/>
              <a:gd name="connsiteY0" fmla="*/ 777143 h 979167"/>
              <a:gd name="connsiteX1" fmla="*/ 0 w 1334340"/>
              <a:gd name="connsiteY1" fmla="*/ 0 h 979167"/>
              <a:gd name="connsiteX2" fmla="*/ 0 w 1334340"/>
              <a:gd name="connsiteY2" fmla="*/ 215058 h 979167"/>
              <a:gd name="connsiteX3" fmla="*/ 1334340 w 1334340"/>
              <a:gd name="connsiteY3" fmla="*/ 979168 h 97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4340" h="979167">
                <a:moveTo>
                  <a:pt x="1334340" y="777143"/>
                </a:moveTo>
                <a:lnTo>
                  <a:pt x="0" y="0"/>
                </a:lnTo>
                <a:lnTo>
                  <a:pt x="0" y="215058"/>
                </a:lnTo>
                <a:lnTo>
                  <a:pt x="1334340" y="979168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11"/>
            </p:custDataLst>
          </p:nvPr>
        </p:nvSpPr>
        <p:spPr>
          <a:xfrm>
            <a:off x="9628938" y="2142626"/>
            <a:ext cx="518187" cy="386892"/>
          </a:xfrm>
          <a:custGeom>
            <a:avLst/>
            <a:gdLst>
              <a:gd name="connsiteX0" fmla="*/ 54985 w 360000"/>
              <a:gd name="connsiteY0" fmla="*/ 182858 h 293890"/>
              <a:gd name="connsiteX1" fmla="*/ 54985 w 360000"/>
              <a:gd name="connsiteY1" fmla="*/ 236325 h 293890"/>
              <a:gd name="connsiteX2" fmla="*/ 63497 w 360000"/>
              <a:gd name="connsiteY2" fmla="*/ 248835 h 293890"/>
              <a:gd name="connsiteX3" fmla="*/ 175595 w 360000"/>
              <a:gd name="connsiteY3" fmla="*/ 293069 h 293890"/>
              <a:gd name="connsiteX4" fmla="*/ 185583 w 360000"/>
              <a:gd name="connsiteY4" fmla="*/ 293023 h 293890"/>
              <a:gd name="connsiteX5" fmla="*/ 298242 w 360000"/>
              <a:gd name="connsiteY5" fmla="*/ 247361 h 293890"/>
              <a:gd name="connsiteX6" fmla="*/ 306639 w 360000"/>
              <a:gd name="connsiteY6" fmla="*/ 234897 h 293890"/>
              <a:gd name="connsiteX7" fmla="*/ 306639 w 360000"/>
              <a:gd name="connsiteY7" fmla="*/ 180962 h 293890"/>
              <a:gd name="connsiteX8" fmla="*/ 351916 w 360000"/>
              <a:gd name="connsiteY8" fmla="*/ 161747 h 293890"/>
              <a:gd name="connsiteX9" fmla="*/ 359041 w 360000"/>
              <a:gd name="connsiteY9" fmla="*/ 144113 h 293890"/>
              <a:gd name="connsiteX10" fmla="*/ 356283 w 360000"/>
              <a:gd name="connsiteY10" fmla="*/ 139970 h 293890"/>
              <a:gd name="connsiteX11" fmla="*/ 306235 w 360000"/>
              <a:gd name="connsiteY11" fmla="*/ 88731 h 293890"/>
              <a:gd name="connsiteX12" fmla="*/ 351981 w 360000"/>
              <a:gd name="connsiteY12" fmla="*/ 44654 h 293890"/>
              <a:gd name="connsiteX13" fmla="*/ 352335 w 360000"/>
              <a:gd name="connsiteY13" fmla="*/ 25638 h 293890"/>
              <a:gd name="connsiteX14" fmla="*/ 345554 w 360000"/>
              <a:gd name="connsiteY14" fmla="*/ 21838 h 293890"/>
              <a:gd name="connsiteX15" fmla="*/ 249635 w 360000"/>
              <a:gd name="connsiteY15" fmla="*/ 623 h 293890"/>
              <a:gd name="connsiteX16" fmla="*/ 238181 w 360000"/>
              <a:gd name="connsiteY16" fmla="*/ 3373 h 293890"/>
              <a:gd name="connsiteX17" fmla="*/ 184467 w 360000"/>
              <a:gd name="connsiteY17" fmla="*/ 47611 h 293890"/>
              <a:gd name="connsiteX18" fmla="*/ 125846 w 360000"/>
              <a:gd name="connsiteY18" fmla="*/ 2875 h 293890"/>
              <a:gd name="connsiteX19" fmla="*/ 115109 w 360000"/>
              <a:gd name="connsiteY19" fmla="*/ 367 h 293890"/>
              <a:gd name="connsiteX20" fmla="*/ 16071 w 360000"/>
              <a:gd name="connsiteY20" fmla="*/ 19712 h 293890"/>
              <a:gd name="connsiteX21" fmla="*/ 5451 w 360000"/>
              <a:gd name="connsiteY21" fmla="*/ 35489 h 293890"/>
              <a:gd name="connsiteX22" fmla="*/ 9170 w 360000"/>
              <a:gd name="connsiteY22" fmla="*/ 42450 h 293890"/>
              <a:gd name="connsiteX23" fmla="*/ 56123 w 360000"/>
              <a:gd name="connsiteY23" fmla="*/ 89112 h 293890"/>
              <a:gd name="connsiteX24" fmla="*/ 64571 w 360000"/>
              <a:gd name="connsiteY24" fmla="*/ 89112 h 293890"/>
              <a:gd name="connsiteX25" fmla="*/ 180599 w 360000"/>
              <a:gd name="connsiteY25" fmla="*/ 51860 h 293890"/>
              <a:gd name="connsiteX26" fmla="*/ 297029 w 360000"/>
              <a:gd name="connsiteY26" fmla="*/ 89112 h 293890"/>
              <a:gd name="connsiteX27" fmla="*/ 187528 w 360000"/>
              <a:gd name="connsiteY27" fmla="*/ 136757 h 293890"/>
              <a:gd name="connsiteX28" fmla="*/ 64571 w 360000"/>
              <a:gd name="connsiteY28" fmla="*/ 89112 h 293890"/>
              <a:gd name="connsiteX29" fmla="*/ 55901 w 360000"/>
              <a:gd name="connsiteY29" fmla="*/ 89112 h 293890"/>
              <a:gd name="connsiteX30" fmla="*/ 4092 w 360000"/>
              <a:gd name="connsiteY30" fmla="*/ 140500 h 293890"/>
              <a:gd name="connsiteX31" fmla="*/ 4014 w 360000"/>
              <a:gd name="connsiteY31" fmla="*/ 159518 h 293890"/>
              <a:gd name="connsiteX32" fmla="*/ 8170 w 360000"/>
              <a:gd name="connsiteY32" fmla="*/ 162368 h 293890"/>
              <a:gd name="connsiteX33" fmla="*/ 54985 w 360000"/>
              <a:gd name="connsiteY33" fmla="*/ 182858 h 293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000" h="293890">
                <a:moveTo>
                  <a:pt x="54985" y="182858"/>
                </a:moveTo>
                <a:lnTo>
                  <a:pt x="54985" y="236325"/>
                </a:lnTo>
                <a:cubicBezTo>
                  <a:pt x="54985" y="241847"/>
                  <a:pt x="58360" y="246808"/>
                  <a:pt x="63497" y="248835"/>
                </a:cubicBezTo>
                <a:lnTo>
                  <a:pt x="175595" y="293069"/>
                </a:lnTo>
                <a:cubicBezTo>
                  <a:pt x="178806" y="294335"/>
                  <a:pt x="182384" y="294319"/>
                  <a:pt x="185583" y="293023"/>
                </a:cubicBezTo>
                <a:lnTo>
                  <a:pt x="298242" y="247361"/>
                </a:lnTo>
                <a:cubicBezTo>
                  <a:pt x="303318" y="245304"/>
                  <a:pt x="306639" y="240373"/>
                  <a:pt x="306639" y="234897"/>
                </a:cubicBezTo>
                <a:lnTo>
                  <a:pt x="306639" y="180962"/>
                </a:lnTo>
                <a:lnTo>
                  <a:pt x="351916" y="161747"/>
                </a:lnTo>
                <a:cubicBezTo>
                  <a:pt x="358754" y="158845"/>
                  <a:pt x="361944" y="150950"/>
                  <a:pt x="359041" y="144113"/>
                </a:cubicBezTo>
                <a:cubicBezTo>
                  <a:pt x="358388" y="142572"/>
                  <a:pt x="357452" y="141167"/>
                  <a:pt x="356283" y="139970"/>
                </a:cubicBezTo>
                <a:lnTo>
                  <a:pt x="306235" y="88731"/>
                </a:lnTo>
                <a:lnTo>
                  <a:pt x="351981" y="44654"/>
                </a:lnTo>
                <a:cubicBezTo>
                  <a:pt x="357329" y="39501"/>
                  <a:pt x="357488" y="30987"/>
                  <a:pt x="352335" y="25638"/>
                </a:cubicBezTo>
                <a:cubicBezTo>
                  <a:pt x="350498" y="23732"/>
                  <a:pt x="348140" y="22410"/>
                  <a:pt x="345554" y="21838"/>
                </a:cubicBezTo>
                <a:lnTo>
                  <a:pt x="249635" y="623"/>
                </a:lnTo>
                <a:cubicBezTo>
                  <a:pt x="245598" y="-270"/>
                  <a:pt x="241374" y="744"/>
                  <a:pt x="238181" y="3373"/>
                </a:cubicBezTo>
                <a:lnTo>
                  <a:pt x="184467" y="47611"/>
                </a:lnTo>
                <a:lnTo>
                  <a:pt x="125846" y="2875"/>
                </a:lnTo>
                <a:cubicBezTo>
                  <a:pt x="122790" y="542"/>
                  <a:pt x="118882" y="-370"/>
                  <a:pt x="115109" y="367"/>
                </a:cubicBezTo>
                <a:lnTo>
                  <a:pt x="16071" y="19712"/>
                </a:lnTo>
                <a:cubicBezTo>
                  <a:pt x="8782" y="21136"/>
                  <a:pt x="4027" y="28200"/>
                  <a:pt x="5451" y="35489"/>
                </a:cubicBezTo>
                <a:cubicBezTo>
                  <a:pt x="5966" y="38129"/>
                  <a:pt x="7262" y="40554"/>
                  <a:pt x="9170" y="42450"/>
                </a:cubicBezTo>
                <a:lnTo>
                  <a:pt x="56123" y="89112"/>
                </a:lnTo>
                <a:lnTo>
                  <a:pt x="64571" y="89112"/>
                </a:lnTo>
                <a:lnTo>
                  <a:pt x="180599" y="51860"/>
                </a:lnTo>
                <a:lnTo>
                  <a:pt x="297029" y="89112"/>
                </a:lnTo>
                <a:lnTo>
                  <a:pt x="187528" y="136757"/>
                </a:lnTo>
                <a:lnTo>
                  <a:pt x="64571" y="89112"/>
                </a:lnTo>
                <a:lnTo>
                  <a:pt x="55901" y="89112"/>
                </a:lnTo>
                <a:lnTo>
                  <a:pt x="4092" y="140500"/>
                </a:lnTo>
                <a:cubicBezTo>
                  <a:pt x="-1182" y="145730"/>
                  <a:pt x="-1216" y="154245"/>
                  <a:pt x="4014" y="159518"/>
                </a:cubicBezTo>
                <a:cubicBezTo>
                  <a:pt x="5208" y="160722"/>
                  <a:pt x="6617" y="161689"/>
                  <a:pt x="8170" y="162368"/>
                </a:cubicBezTo>
                <a:lnTo>
                  <a:pt x="54985" y="182858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214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6" name="任意多边形: 形状 65"/>
          <p:cNvSpPr/>
          <p:nvPr>
            <p:custDataLst>
              <p:tags r:id="rId12"/>
            </p:custDataLst>
          </p:nvPr>
        </p:nvSpPr>
        <p:spPr>
          <a:xfrm>
            <a:off x="8297173" y="3578090"/>
            <a:ext cx="463839" cy="473923"/>
          </a:xfrm>
          <a:custGeom>
            <a:avLst/>
            <a:gdLst>
              <a:gd name="connsiteX0" fmla="*/ 171978 w 322243"/>
              <a:gd name="connsiteY0" fmla="*/ 2949 h 359999"/>
              <a:gd name="connsiteX1" fmla="*/ 311617 w 322243"/>
              <a:gd name="connsiteY1" fmla="*/ 82365 h 359999"/>
              <a:gd name="connsiteX2" fmla="*/ 322359 w 322243"/>
              <a:gd name="connsiteY2" fmla="*/ 100692 h 359999"/>
              <a:gd name="connsiteX3" fmla="*/ 322359 w 322243"/>
              <a:gd name="connsiteY3" fmla="*/ 259524 h 359999"/>
              <a:gd name="connsiteX4" fmla="*/ 311617 w 322243"/>
              <a:gd name="connsiteY4" fmla="*/ 277851 h 359999"/>
              <a:gd name="connsiteX5" fmla="*/ 171978 w 322243"/>
              <a:gd name="connsiteY5" fmla="*/ 357279 h 359999"/>
              <a:gd name="connsiteX6" fmla="*/ 150496 w 322243"/>
              <a:gd name="connsiteY6" fmla="*/ 357279 h 359999"/>
              <a:gd name="connsiteX7" fmla="*/ 10856 w 322243"/>
              <a:gd name="connsiteY7" fmla="*/ 277851 h 359999"/>
              <a:gd name="connsiteX8" fmla="*/ 115 w 322243"/>
              <a:gd name="connsiteY8" fmla="*/ 259524 h 359999"/>
              <a:gd name="connsiteX9" fmla="*/ 115 w 322243"/>
              <a:gd name="connsiteY9" fmla="*/ 100692 h 359999"/>
              <a:gd name="connsiteX10" fmla="*/ 10856 w 322243"/>
              <a:gd name="connsiteY10" fmla="*/ 82365 h 359999"/>
              <a:gd name="connsiteX11" fmla="*/ 150496 w 322243"/>
              <a:gd name="connsiteY11" fmla="*/ 2949 h 359999"/>
              <a:gd name="connsiteX12" fmla="*/ 171978 w 322243"/>
              <a:gd name="connsiteY12" fmla="*/ 2949 h 359999"/>
              <a:gd name="connsiteX13" fmla="*/ 165673 w 322243"/>
              <a:gd name="connsiteY13" fmla="*/ 17656 h 359999"/>
              <a:gd name="connsiteX14" fmla="*/ 156801 w 322243"/>
              <a:gd name="connsiteY14" fmla="*/ 17656 h 359999"/>
              <a:gd name="connsiteX15" fmla="*/ 20631 w 322243"/>
              <a:gd name="connsiteY15" fmla="*/ 95089 h 359999"/>
              <a:gd name="connsiteX16" fmla="*/ 16195 w 322243"/>
              <a:gd name="connsiteY16" fmla="*/ 102665 h 359999"/>
              <a:gd name="connsiteX17" fmla="*/ 16195 w 322243"/>
              <a:gd name="connsiteY17" fmla="*/ 257551 h 359999"/>
              <a:gd name="connsiteX18" fmla="*/ 20631 w 322243"/>
              <a:gd name="connsiteY18" fmla="*/ 265123 h 359999"/>
              <a:gd name="connsiteX19" fmla="*/ 156801 w 322243"/>
              <a:gd name="connsiteY19" fmla="*/ 342571 h 359999"/>
              <a:gd name="connsiteX20" fmla="*/ 165673 w 322243"/>
              <a:gd name="connsiteY20" fmla="*/ 342571 h 359999"/>
              <a:gd name="connsiteX21" fmla="*/ 301843 w 322243"/>
              <a:gd name="connsiteY21" fmla="*/ 265123 h 359999"/>
              <a:gd name="connsiteX22" fmla="*/ 306279 w 322243"/>
              <a:gd name="connsiteY22" fmla="*/ 257551 h 359999"/>
              <a:gd name="connsiteX23" fmla="*/ 306279 w 322243"/>
              <a:gd name="connsiteY23" fmla="*/ 102670 h 359999"/>
              <a:gd name="connsiteX24" fmla="*/ 301843 w 322243"/>
              <a:gd name="connsiteY24" fmla="*/ 95094 h 359999"/>
              <a:gd name="connsiteX25" fmla="*/ 165673 w 322243"/>
              <a:gd name="connsiteY25" fmla="*/ 17651 h 359999"/>
              <a:gd name="connsiteX26" fmla="*/ 165673 w 322243"/>
              <a:gd name="connsiteY26" fmla="*/ 17656 h 359999"/>
              <a:gd name="connsiteX27" fmla="*/ 158551 w 322243"/>
              <a:gd name="connsiteY27" fmla="*/ 35232 h 359999"/>
              <a:gd name="connsiteX28" fmla="*/ 163922 w 322243"/>
              <a:gd name="connsiteY28" fmla="*/ 35232 h 359999"/>
              <a:gd name="connsiteX29" fmla="*/ 287261 w 322243"/>
              <a:gd name="connsiteY29" fmla="*/ 105374 h 359999"/>
              <a:gd name="connsiteX30" fmla="*/ 289946 w 322243"/>
              <a:gd name="connsiteY30" fmla="*/ 109955 h 359999"/>
              <a:gd name="connsiteX31" fmla="*/ 289946 w 322243"/>
              <a:gd name="connsiteY31" fmla="*/ 250250 h 359999"/>
              <a:gd name="connsiteX32" fmla="*/ 287261 w 322243"/>
              <a:gd name="connsiteY32" fmla="*/ 254832 h 359999"/>
              <a:gd name="connsiteX33" fmla="*/ 163922 w 322243"/>
              <a:gd name="connsiteY33" fmla="*/ 324985 h 359999"/>
              <a:gd name="connsiteX34" fmla="*/ 158551 w 322243"/>
              <a:gd name="connsiteY34" fmla="*/ 324985 h 359999"/>
              <a:gd name="connsiteX35" fmla="*/ 35213 w 322243"/>
              <a:gd name="connsiteY35" fmla="*/ 254837 h 359999"/>
              <a:gd name="connsiteX36" fmla="*/ 32527 w 322243"/>
              <a:gd name="connsiteY36" fmla="*/ 250256 h 359999"/>
              <a:gd name="connsiteX37" fmla="*/ 32527 w 322243"/>
              <a:gd name="connsiteY37" fmla="*/ 109961 h 359999"/>
              <a:gd name="connsiteX38" fmla="*/ 35213 w 322243"/>
              <a:gd name="connsiteY38" fmla="*/ 105379 h 359999"/>
              <a:gd name="connsiteX39" fmla="*/ 158551 w 322243"/>
              <a:gd name="connsiteY39" fmla="*/ 35242 h 359999"/>
              <a:gd name="connsiteX40" fmla="*/ 158551 w 322243"/>
              <a:gd name="connsiteY40" fmla="*/ 35232 h 359999"/>
              <a:gd name="connsiteX41" fmla="*/ 147026 w 322243"/>
              <a:gd name="connsiteY41" fmla="*/ 95454 h 359999"/>
              <a:gd name="connsiteX42" fmla="*/ 144490 w 322243"/>
              <a:gd name="connsiteY42" fmla="*/ 97221 h 359999"/>
              <a:gd name="connsiteX43" fmla="*/ 114162 w 322243"/>
              <a:gd name="connsiteY43" fmla="*/ 181870 h 359999"/>
              <a:gd name="connsiteX44" fmla="*/ 114504 w 322243"/>
              <a:gd name="connsiteY44" fmla="*/ 184277 h 359999"/>
              <a:gd name="connsiteX45" fmla="*/ 116697 w 322243"/>
              <a:gd name="connsiteY45" fmla="*/ 185393 h 359999"/>
              <a:gd name="connsiteX46" fmla="*/ 158235 w 322243"/>
              <a:gd name="connsiteY46" fmla="*/ 185393 h 359999"/>
              <a:gd name="connsiteX47" fmla="*/ 160235 w 322243"/>
              <a:gd name="connsiteY47" fmla="*/ 186274 h 359999"/>
              <a:gd name="connsiteX48" fmla="*/ 160904 w 322243"/>
              <a:gd name="connsiteY48" fmla="*/ 188330 h 359999"/>
              <a:gd name="connsiteX49" fmla="*/ 152240 w 322243"/>
              <a:gd name="connsiteY49" fmla="*/ 265170 h 359999"/>
              <a:gd name="connsiteX50" fmla="*/ 154172 w 322243"/>
              <a:gd name="connsiteY50" fmla="*/ 267991 h 359999"/>
              <a:gd name="connsiteX51" fmla="*/ 157327 w 322243"/>
              <a:gd name="connsiteY51" fmla="*/ 266604 h 359999"/>
              <a:gd name="connsiteX52" fmla="*/ 213096 w 322243"/>
              <a:gd name="connsiteY52" fmla="*/ 152164 h 359999"/>
              <a:gd name="connsiteX53" fmla="*/ 212952 w 322243"/>
              <a:gd name="connsiteY53" fmla="*/ 149609 h 359999"/>
              <a:gd name="connsiteX54" fmla="*/ 210680 w 322243"/>
              <a:gd name="connsiteY54" fmla="*/ 148370 h 359999"/>
              <a:gd name="connsiteX55" fmla="*/ 177854 w 322243"/>
              <a:gd name="connsiteY55" fmla="*/ 148370 h 359999"/>
              <a:gd name="connsiteX56" fmla="*/ 175656 w 322243"/>
              <a:gd name="connsiteY56" fmla="*/ 147244 h 359999"/>
              <a:gd name="connsiteX57" fmla="*/ 175330 w 322243"/>
              <a:gd name="connsiteY57" fmla="*/ 144825 h 359999"/>
              <a:gd name="connsiteX58" fmla="*/ 192156 w 322243"/>
              <a:gd name="connsiteY58" fmla="*/ 99009 h 359999"/>
              <a:gd name="connsiteX59" fmla="*/ 191829 w 322243"/>
              <a:gd name="connsiteY59" fmla="*/ 96591 h 359999"/>
              <a:gd name="connsiteX60" fmla="*/ 189632 w 322243"/>
              <a:gd name="connsiteY60" fmla="*/ 95465 h 359999"/>
              <a:gd name="connsiteX61" fmla="*/ 147026 w 322243"/>
              <a:gd name="connsiteY61" fmla="*/ 95465 h 359999"/>
              <a:gd name="connsiteX62" fmla="*/ 147026 w 322243"/>
              <a:gd name="connsiteY62" fmla="*/ 95454 h 35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22243" h="359999">
                <a:moveTo>
                  <a:pt x="171978" y="2949"/>
                </a:moveTo>
                <a:lnTo>
                  <a:pt x="311617" y="82365"/>
                </a:lnTo>
                <a:cubicBezTo>
                  <a:pt x="318264" y="86145"/>
                  <a:pt x="322359" y="93131"/>
                  <a:pt x="322359" y="100692"/>
                </a:cubicBezTo>
                <a:lnTo>
                  <a:pt x="322359" y="259524"/>
                </a:lnTo>
                <a:cubicBezTo>
                  <a:pt x="322359" y="267086"/>
                  <a:pt x="318264" y="274071"/>
                  <a:pt x="311617" y="277851"/>
                </a:cubicBezTo>
                <a:lnTo>
                  <a:pt x="171978" y="357279"/>
                </a:lnTo>
                <a:cubicBezTo>
                  <a:pt x="165331" y="361058"/>
                  <a:pt x="157142" y="361058"/>
                  <a:pt x="150496" y="357279"/>
                </a:cubicBezTo>
                <a:lnTo>
                  <a:pt x="10856" y="277851"/>
                </a:lnTo>
                <a:cubicBezTo>
                  <a:pt x="4210" y="274071"/>
                  <a:pt x="115" y="267086"/>
                  <a:pt x="115" y="259524"/>
                </a:cubicBezTo>
                <a:lnTo>
                  <a:pt x="115" y="100692"/>
                </a:lnTo>
                <a:cubicBezTo>
                  <a:pt x="115" y="93131"/>
                  <a:pt x="4210" y="86145"/>
                  <a:pt x="10856" y="82365"/>
                </a:cubicBezTo>
                <a:lnTo>
                  <a:pt x="150496" y="2949"/>
                </a:lnTo>
                <a:cubicBezTo>
                  <a:pt x="157142" y="-832"/>
                  <a:pt x="165331" y="-832"/>
                  <a:pt x="171978" y="2949"/>
                </a:cubicBezTo>
                <a:moveTo>
                  <a:pt x="165673" y="17656"/>
                </a:moveTo>
                <a:cubicBezTo>
                  <a:pt x="162928" y="16096"/>
                  <a:pt x="159546" y="16096"/>
                  <a:pt x="156801" y="17656"/>
                </a:cubicBezTo>
                <a:lnTo>
                  <a:pt x="20631" y="95089"/>
                </a:lnTo>
                <a:cubicBezTo>
                  <a:pt x="17885" y="96652"/>
                  <a:pt x="16194" y="99540"/>
                  <a:pt x="16195" y="102665"/>
                </a:cubicBezTo>
                <a:lnTo>
                  <a:pt x="16195" y="257551"/>
                </a:lnTo>
                <a:cubicBezTo>
                  <a:pt x="16195" y="260673"/>
                  <a:pt x="17887" y="263562"/>
                  <a:pt x="20631" y="265123"/>
                </a:cubicBezTo>
                <a:lnTo>
                  <a:pt x="156801" y="342571"/>
                </a:lnTo>
                <a:cubicBezTo>
                  <a:pt x="159546" y="344130"/>
                  <a:pt x="162928" y="344130"/>
                  <a:pt x="165673" y="342571"/>
                </a:cubicBezTo>
                <a:lnTo>
                  <a:pt x="301843" y="265123"/>
                </a:lnTo>
                <a:cubicBezTo>
                  <a:pt x="304587" y="263562"/>
                  <a:pt x="306279" y="260678"/>
                  <a:pt x="306279" y="257551"/>
                </a:cubicBezTo>
                <a:lnTo>
                  <a:pt x="306279" y="102670"/>
                </a:lnTo>
                <a:cubicBezTo>
                  <a:pt x="306279" y="99544"/>
                  <a:pt x="304587" y="96655"/>
                  <a:pt x="301843" y="95094"/>
                </a:cubicBezTo>
                <a:lnTo>
                  <a:pt x="165673" y="17651"/>
                </a:lnTo>
                <a:lnTo>
                  <a:pt x="165673" y="17656"/>
                </a:lnTo>
                <a:moveTo>
                  <a:pt x="158551" y="35232"/>
                </a:moveTo>
                <a:cubicBezTo>
                  <a:pt x="160214" y="34287"/>
                  <a:pt x="162260" y="34287"/>
                  <a:pt x="163922" y="35232"/>
                </a:cubicBezTo>
                <a:lnTo>
                  <a:pt x="287261" y="105374"/>
                </a:lnTo>
                <a:cubicBezTo>
                  <a:pt x="288923" y="106319"/>
                  <a:pt x="289946" y="108065"/>
                  <a:pt x="289946" y="109955"/>
                </a:cubicBezTo>
                <a:lnTo>
                  <a:pt x="289946" y="250250"/>
                </a:lnTo>
                <a:cubicBezTo>
                  <a:pt x="289946" y="252141"/>
                  <a:pt x="288923" y="253886"/>
                  <a:pt x="287261" y="254832"/>
                </a:cubicBezTo>
                <a:lnTo>
                  <a:pt x="163922" y="324985"/>
                </a:lnTo>
                <a:cubicBezTo>
                  <a:pt x="162260" y="325930"/>
                  <a:pt x="160214" y="325930"/>
                  <a:pt x="158551" y="324985"/>
                </a:cubicBezTo>
                <a:lnTo>
                  <a:pt x="35213" y="254837"/>
                </a:lnTo>
                <a:cubicBezTo>
                  <a:pt x="33551" y="253892"/>
                  <a:pt x="32527" y="252146"/>
                  <a:pt x="32527" y="250256"/>
                </a:cubicBezTo>
                <a:lnTo>
                  <a:pt x="32527" y="109961"/>
                </a:lnTo>
                <a:cubicBezTo>
                  <a:pt x="32527" y="108071"/>
                  <a:pt x="33551" y="106324"/>
                  <a:pt x="35213" y="105379"/>
                </a:cubicBezTo>
                <a:lnTo>
                  <a:pt x="158551" y="35242"/>
                </a:lnTo>
                <a:lnTo>
                  <a:pt x="158551" y="35232"/>
                </a:lnTo>
                <a:moveTo>
                  <a:pt x="147026" y="95454"/>
                </a:moveTo>
                <a:cubicBezTo>
                  <a:pt x="145886" y="95453"/>
                  <a:pt x="144869" y="96162"/>
                  <a:pt x="144490" y="97221"/>
                </a:cubicBezTo>
                <a:lnTo>
                  <a:pt x="114162" y="181870"/>
                </a:lnTo>
                <a:cubicBezTo>
                  <a:pt x="113873" y="182679"/>
                  <a:pt x="114001" y="183577"/>
                  <a:pt x="114504" y="184277"/>
                </a:cubicBezTo>
                <a:cubicBezTo>
                  <a:pt x="115008" y="184978"/>
                  <a:pt x="115826" y="185393"/>
                  <a:pt x="116697" y="185393"/>
                </a:cubicBezTo>
                <a:lnTo>
                  <a:pt x="158235" y="185393"/>
                </a:lnTo>
                <a:cubicBezTo>
                  <a:pt x="158998" y="185393"/>
                  <a:pt x="159726" y="185714"/>
                  <a:pt x="160235" y="186274"/>
                </a:cubicBezTo>
                <a:cubicBezTo>
                  <a:pt x="160745" y="186835"/>
                  <a:pt x="160987" y="187582"/>
                  <a:pt x="160904" y="188330"/>
                </a:cubicBezTo>
                <a:lnTo>
                  <a:pt x="152240" y="265170"/>
                </a:lnTo>
                <a:cubicBezTo>
                  <a:pt x="152104" y="266447"/>
                  <a:pt x="152918" y="267638"/>
                  <a:pt x="154172" y="267991"/>
                </a:cubicBezTo>
                <a:cubicBezTo>
                  <a:pt x="155426" y="268344"/>
                  <a:pt x="156757" y="267760"/>
                  <a:pt x="157327" y="266604"/>
                </a:cubicBezTo>
                <a:lnTo>
                  <a:pt x="213096" y="152164"/>
                </a:lnTo>
                <a:cubicBezTo>
                  <a:pt x="213497" y="151344"/>
                  <a:pt x="213443" y="150380"/>
                  <a:pt x="212952" y="149609"/>
                </a:cubicBezTo>
                <a:cubicBezTo>
                  <a:pt x="212460" y="148839"/>
                  <a:pt x="211603" y="148371"/>
                  <a:pt x="210680" y="148370"/>
                </a:cubicBezTo>
                <a:lnTo>
                  <a:pt x="177854" y="148370"/>
                </a:lnTo>
                <a:cubicBezTo>
                  <a:pt x="176979" y="148370"/>
                  <a:pt x="176159" y="147950"/>
                  <a:pt x="175656" y="147244"/>
                </a:cubicBezTo>
                <a:cubicBezTo>
                  <a:pt x="175154" y="146538"/>
                  <a:pt x="175032" y="145636"/>
                  <a:pt x="175330" y="144825"/>
                </a:cubicBezTo>
                <a:lnTo>
                  <a:pt x="192156" y="99009"/>
                </a:lnTo>
                <a:cubicBezTo>
                  <a:pt x="192454" y="98199"/>
                  <a:pt x="192332" y="97296"/>
                  <a:pt x="191829" y="96591"/>
                </a:cubicBezTo>
                <a:cubicBezTo>
                  <a:pt x="191326" y="95885"/>
                  <a:pt x="190507" y="95465"/>
                  <a:pt x="189632" y="95465"/>
                </a:cubicBezTo>
                <a:lnTo>
                  <a:pt x="147026" y="95465"/>
                </a:lnTo>
                <a:lnTo>
                  <a:pt x="147026" y="95454"/>
                </a:lnTo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1212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7" name="任意多边形: 形状 66"/>
          <p:cNvSpPr/>
          <p:nvPr>
            <p:custDataLst>
              <p:tags r:id="rId13"/>
            </p:custDataLst>
          </p:nvPr>
        </p:nvSpPr>
        <p:spPr>
          <a:xfrm>
            <a:off x="6910235" y="5065463"/>
            <a:ext cx="518186" cy="457138"/>
          </a:xfrm>
          <a:custGeom>
            <a:avLst/>
            <a:gdLst>
              <a:gd name="connsiteX0" fmla="*/ 272320 w 359999"/>
              <a:gd name="connsiteY0" fmla="*/ 271816 h 347249"/>
              <a:gd name="connsiteX1" fmla="*/ 195993 w 359999"/>
              <a:gd name="connsiteY1" fmla="*/ 214436 h 347249"/>
              <a:gd name="connsiteX2" fmla="*/ 191472 w 359999"/>
              <a:gd name="connsiteY2" fmla="*/ 202384 h 347249"/>
              <a:gd name="connsiteX3" fmla="*/ 191472 w 359999"/>
              <a:gd name="connsiteY3" fmla="*/ 202204 h 347249"/>
              <a:gd name="connsiteX4" fmla="*/ 192014 w 359999"/>
              <a:gd name="connsiteY4" fmla="*/ 201126 h 347249"/>
              <a:gd name="connsiteX5" fmla="*/ 220592 w 359999"/>
              <a:gd name="connsiteY5" fmla="*/ 124319 h 347249"/>
              <a:gd name="connsiteX6" fmla="*/ 190748 w 359999"/>
              <a:gd name="connsiteY6" fmla="*/ 42296 h 347249"/>
              <a:gd name="connsiteX7" fmla="*/ 189120 w 359999"/>
              <a:gd name="connsiteY7" fmla="*/ 32043 h 347249"/>
              <a:gd name="connsiteX8" fmla="*/ 238679 w 359999"/>
              <a:gd name="connsiteY8" fmla="*/ 205 h 347249"/>
              <a:gd name="connsiteX9" fmla="*/ 303791 w 359999"/>
              <a:gd name="connsiteY9" fmla="*/ 55966 h 347249"/>
              <a:gd name="connsiteX10" fmla="*/ 282087 w 359999"/>
              <a:gd name="connsiteY10" fmla="*/ 138709 h 347249"/>
              <a:gd name="connsiteX11" fmla="*/ 274852 w 359999"/>
              <a:gd name="connsiteY11" fmla="*/ 147703 h 347249"/>
              <a:gd name="connsiteX12" fmla="*/ 274128 w 359999"/>
              <a:gd name="connsiteY12" fmla="*/ 161553 h 347249"/>
              <a:gd name="connsiteX13" fmla="*/ 276842 w 359999"/>
              <a:gd name="connsiteY13" fmla="*/ 166050 h 347249"/>
              <a:gd name="connsiteX14" fmla="*/ 298546 w 359999"/>
              <a:gd name="connsiteY14" fmla="*/ 176662 h 347249"/>
              <a:gd name="connsiteX15" fmla="*/ 322058 w 359999"/>
              <a:gd name="connsiteY15" fmla="*/ 187455 h 347249"/>
              <a:gd name="connsiteX16" fmla="*/ 358232 w 359999"/>
              <a:gd name="connsiteY16" fmla="*/ 219833 h 347249"/>
              <a:gd name="connsiteX17" fmla="*/ 354615 w 359999"/>
              <a:gd name="connsiteY17" fmla="*/ 254008 h 347249"/>
              <a:gd name="connsiteX18" fmla="*/ 281182 w 359999"/>
              <a:gd name="connsiteY18" fmla="*/ 276672 h 347249"/>
              <a:gd name="connsiteX19" fmla="*/ 272320 w 359999"/>
              <a:gd name="connsiteY19" fmla="*/ 271816 h 347249"/>
              <a:gd name="connsiteX20" fmla="*/ 114 w 359999"/>
              <a:gd name="connsiteY20" fmla="*/ 307791 h 347249"/>
              <a:gd name="connsiteX21" fmla="*/ 114 w 359999"/>
              <a:gd name="connsiteY21" fmla="*/ 295199 h 347249"/>
              <a:gd name="connsiteX22" fmla="*/ 3731 w 359999"/>
              <a:gd name="connsiteY22" fmla="*/ 284408 h 347249"/>
              <a:gd name="connsiteX23" fmla="*/ 37554 w 359999"/>
              <a:gd name="connsiteY23" fmla="*/ 252389 h 347249"/>
              <a:gd name="connsiteX24" fmla="*/ 38639 w 359999"/>
              <a:gd name="connsiteY24" fmla="*/ 251670 h 347249"/>
              <a:gd name="connsiteX25" fmla="*/ 72461 w 359999"/>
              <a:gd name="connsiteY25" fmla="*/ 235841 h 347249"/>
              <a:gd name="connsiteX26" fmla="*/ 83313 w 359999"/>
              <a:gd name="connsiteY26" fmla="*/ 231344 h 347249"/>
              <a:gd name="connsiteX27" fmla="*/ 86388 w 359999"/>
              <a:gd name="connsiteY27" fmla="*/ 229006 h 347249"/>
              <a:gd name="connsiteX28" fmla="*/ 92176 w 359999"/>
              <a:gd name="connsiteY28" fmla="*/ 199866 h 347249"/>
              <a:gd name="connsiteX29" fmla="*/ 85122 w 359999"/>
              <a:gd name="connsiteY29" fmla="*/ 191052 h 347249"/>
              <a:gd name="connsiteX30" fmla="*/ 84760 w 359999"/>
              <a:gd name="connsiteY30" fmla="*/ 190693 h 347249"/>
              <a:gd name="connsiteX31" fmla="*/ 57811 w 359999"/>
              <a:gd name="connsiteY31" fmla="*/ 106331 h 347249"/>
              <a:gd name="connsiteX32" fmla="*/ 124732 w 359999"/>
              <a:gd name="connsiteY32" fmla="*/ 45174 h 347249"/>
              <a:gd name="connsiteX33" fmla="*/ 193462 w 359999"/>
              <a:gd name="connsiteY33" fmla="*/ 105972 h 347249"/>
              <a:gd name="connsiteX34" fmla="*/ 193642 w 359999"/>
              <a:gd name="connsiteY34" fmla="*/ 106871 h 347249"/>
              <a:gd name="connsiteX35" fmla="*/ 184599 w 359999"/>
              <a:gd name="connsiteY35" fmla="*/ 160474 h 347249"/>
              <a:gd name="connsiteX36" fmla="*/ 166874 w 359999"/>
              <a:gd name="connsiteY36" fmla="*/ 190513 h 347249"/>
              <a:gd name="connsiteX37" fmla="*/ 166151 w 359999"/>
              <a:gd name="connsiteY37" fmla="*/ 191593 h 347249"/>
              <a:gd name="connsiteX38" fmla="*/ 159639 w 359999"/>
              <a:gd name="connsiteY38" fmla="*/ 199146 h 347249"/>
              <a:gd name="connsiteX39" fmla="*/ 158916 w 359999"/>
              <a:gd name="connsiteY39" fmla="*/ 200945 h 347249"/>
              <a:gd name="connsiteX40" fmla="*/ 162895 w 359999"/>
              <a:gd name="connsiteY40" fmla="*/ 230624 h 347249"/>
              <a:gd name="connsiteX41" fmla="*/ 177003 w 359999"/>
              <a:gd name="connsiteY41" fmla="*/ 235841 h 347249"/>
              <a:gd name="connsiteX42" fmla="*/ 177906 w 359999"/>
              <a:gd name="connsiteY42" fmla="*/ 236200 h 347249"/>
              <a:gd name="connsiteX43" fmla="*/ 236869 w 359999"/>
              <a:gd name="connsiteY43" fmla="*/ 270018 h 347249"/>
              <a:gd name="connsiteX44" fmla="*/ 237412 w 359999"/>
              <a:gd name="connsiteY44" fmla="*/ 270377 h 347249"/>
              <a:gd name="connsiteX45" fmla="*/ 250797 w 359999"/>
              <a:gd name="connsiteY45" fmla="*/ 289984 h 347249"/>
              <a:gd name="connsiteX46" fmla="*/ 251520 w 359999"/>
              <a:gd name="connsiteY46" fmla="*/ 296099 h 347249"/>
              <a:gd name="connsiteX47" fmla="*/ 251520 w 359999"/>
              <a:gd name="connsiteY47" fmla="*/ 310130 h 347249"/>
              <a:gd name="connsiteX48" fmla="*/ 251159 w 359999"/>
              <a:gd name="connsiteY48" fmla="*/ 312648 h 347249"/>
              <a:gd name="connsiteX49" fmla="*/ 197260 w 359999"/>
              <a:gd name="connsiteY49" fmla="*/ 341968 h 347249"/>
              <a:gd name="connsiteX50" fmla="*/ 59800 w 359999"/>
              <a:gd name="connsiteY50" fmla="*/ 341968 h 347249"/>
              <a:gd name="connsiteX51" fmla="*/ 7349 w 359999"/>
              <a:gd name="connsiteY51" fmla="*/ 320382 h 347249"/>
              <a:gd name="connsiteX52" fmla="*/ 114 w 359999"/>
              <a:gd name="connsiteY52" fmla="*/ 307791 h 34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59999" h="347249">
                <a:moveTo>
                  <a:pt x="272320" y="271816"/>
                </a:moveTo>
                <a:cubicBezTo>
                  <a:pt x="256765" y="242497"/>
                  <a:pt x="228188" y="227208"/>
                  <a:pt x="195993" y="214436"/>
                </a:cubicBezTo>
                <a:cubicBezTo>
                  <a:pt x="191110" y="212458"/>
                  <a:pt x="189120" y="206882"/>
                  <a:pt x="191472" y="202384"/>
                </a:cubicBezTo>
                <a:lnTo>
                  <a:pt x="191472" y="202204"/>
                </a:lnTo>
                <a:lnTo>
                  <a:pt x="192014" y="201126"/>
                </a:lnTo>
                <a:cubicBezTo>
                  <a:pt x="206304" y="181339"/>
                  <a:pt x="218782" y="156336"/>
                  <a:pt x="220592" y="124319"/>
                </a:cubicBezTo>
                <a:cubicBezTo>
                  <a:pt x="224028" y="87624"/>
                  <a:pt x="210101" y="61722"/>
                  <a:pt x="190748" y="42296"/>
                </a:cubicBezTo>
                <a:cubicBezTo>
                  <a:pt x="188035" y="39598"/>
                  <a:pt x="187312" y="35461"/>
                  <a:pt x="189120" y="32043"/>
                </a:cubicBezTo>
                <a:cubicBezTo>
                  <a:pt x="198344" y="15135"/>
                  <a:pt x="212634" y="1824"/>
                  <a:pt x="238679" y="205"/>
                </a:cubicBezTo>
                <a:cubicBezTo>
                  <a:pt x="278470" y="-1594"/>
                  <a:pt x="300174" y="23589"/>
                  <a:pt x="303791" y="55966"/>
                </a:cubicBezTo>
                <a:cubicBezTo>
                  <a:pt x="309217" y="91941"/>
                  <a:pt x="296557" y="120721"/>
                  <a:pt x="282087" y="138709"/>
                </a:cubicBezTo>
                <a:cubicBezTo>
                  <a:pt x="280278" y="142307"/>
                  <a:pt x="276660" y="144105"/>
                  <a:pt x="274852" y="147703"/>
                </a:cubicBezTo>
                <a:cubicBezTo>
                  <a:pt x="273405" y="150580"/>
                  <a:pt x="273043" y="157236"/>
                  <a:pt x="274128" y="161553"/>
                </a:cubicBezTo>
                <a:cubicBezTo>
                  <a:pt x="274491" y="163352"/>
                  <a:pt x="275394" y="164791"/>
                  <a:pt x="276842" y="166050"/>
                </a:cubicBezTo>
                <a:cubicBezTo>
                  <a:pt x="281906" y="170367"/>
                  <a:pt x="292215" y="173425"/>
                  <a:pt x="298546" y="176662"/>
                </a:cubicBezTo>
                <a:cubicBezTo>
                  <a:pt x="307589" y="180260"/>
                  <a:pt x="314824" y="183857"/>
                  <a:pt x="322058" y="187455"/>
                </a:cubicBezTo>
                <a:cubicBezTo>
                  <a:pt x="336528" y="194650"/>
                  <a:pt x="352805" y="205442"/>
                  <a:pt x="358232" y="219833"/>
                </a:cubicBezTo>
                <a:cubicBezTo>
                  <a:pt x="361850" y="228827"/>
                  <a:pt x="360040" y="246813"/>
                  <a:pt x="354615" y="254008"/>
                </a:cubicBezTo>
                <a:cubicBezTo>
                  <a:pt x="342858" y="270737"/>
                  <a:pt x="309035" y="273435"/>
                  <a:pt x="281182" y="276672"/>
                </a:cubicBezTo>
                <a:cubicBezTo>
                  <a:pt x="277565" y="276853"/>
                  <a:pt x="274128" y="275053"/>
                  <a:pt x="272320" y="271816"/>
                </a:cubicBezTo>
                <a:moveTo>
                  <a:pt x="114" y="307791"/>
                </a:moveTo>
                <a:lnTo>
                  <a:pt x="114" y="295199"/>
                </a:lnTo>
                <a:cubicBezTo>
                  <a:pt x="114" y="291603"/>
                  <a:pt x="1923" y="288004"/>
                  <a:pt x="3731" y="284408"/>
                </a:cubicBezTo>
                <a:cubicBezTo>
                  <a:pt x="10785" y="270197"/>
                  <a:pt x="25074" y="261204"/>
                  <a:pt x="37554" y="252389"/>
                </a:cubicBezTo>
                <a:cubicBezTo>
                  <a:pt x="37915" y="252210"/>
                  <a:pt x="38277" y="251850"/>
                  <a:pt x="38639" y="251670"/>
                </a:cubicBezTo>
                <a:cubicBezTo>
                  <a:pt x="49310" y="246454"/>
                  <a:pt x="59981" y="241057"/>
                  <a:pt x="72461" y="235841"/>
                </a:cubicBezTo>
                <a:cubicBezTo>
                  <a:pt x="75536" y="234403"/>
                  <a:pt x="79877" y="232784"/>
                  <a:pt x="83313" y="231344"/>
                </a:cubicBezTo>
                <a:cubicBezTo>
                  <a:pt x="84579" y="230805"/>
                  <a:pt x="85664" y="230085"/>
                  <a:pt x="86388" y="229006"/>
                </a:cubicBezTo>
                <a:cubicBezTo>
                  <a:pt x="91633" y="222710"/>
                  <a:pt x="97240" y="209759"/>
                  <a:pt x="92176" y="199866"/>
                </a:cubicBezTo>
                <a:cubicBezTo>
                  <a:pt x="90367" y="196269"/>
                  <a:pt x="88558" y="194470"/>
                  <a:pt x="85122" y="191052"/>
                </a:cubicBezTo>
                <a:lnTo>
                  <a:pt x="84760" y="190693"/>
                </a:lnTo>
                <a:cubicBezTo>
                  <a:pt x="68482" y="172705"/>
                  <a:pt x="54193" y="142127"/>
                  <a:pt x="57811" y="106331"/>
                </a:cubicBezTo>
                <a:cubicBezTo>
                  <a:pt x="61428" y="70356"/>
                  <a:pt x="84941" y="45174"/>
                  <a:pt x="124732" y="45174"/>
                </a:cubicBezTo>
                <a:cubicBezTo>
                  <a:pt x="164341" y="45174"/>
                  <a:pt x="187855" y="70176"/>
                  <a:pt x="193462" y="105972"/>
                </a:cubicBezTo>
                <a:cubicBezTo>
                  <a:pt x="193462" y="106331"/>
                  <a:pt x="193462" y="106511"/>
                  <a:pt x="193642" y="106871"/>
                </a:cubicBezTo>
                <a:cubicBezTo>
                  <a:pt x="195270" y="128276"/>
                  <a:pt x="190025" y="147883"/>
                  <a:pt x="184599" y="160474"/>
                </a:cubicBezTo>
                <a:cubicBezTo>
                  <a:pt x="179354" y="172885"/>
                  <a:pt x="173927" y="181699"/>
                  <a:pt x="166874" y="190513"/>
                </a:cubicBezTo>
                <a:cubicBezTo>
                  <a:pt x="166512" y="190872"/>
                  <a:pt x="166331" y="191232"/>
                  <a:pt x="166151" y="191593"/>
                </a:cubicBezTo>
                <a:cubicBezTo>
                  <a:pt x="164341" y="194470"/>
                  <a:pt x="161447" y="196269"/>
                  <a:pt x="159639" y="199146"/>
                </a:cubicBezTo>
                <a:cubicBezTo>
                  <a:pt x="159278" y="199687"/>
                  <a:pt x="159096" y="200226"/>
                  <a:pt x="158916" y="200945"/>
                </a:cubicBezTo>
                <a:cubicBezTo>
                  <a:pt x="155840" y="211558"/>
                  <a:pt x="159278" y="225409"/>
                  <a:pt x="162895" y="230624"/>
                </a:cubicBezTo>
                <a:cubicBezTo>
                  <a:pt x="164703" y="234042"/>
                  <a:pt x="171576" y="234223"/>
                  <a:pt x="177003" y="235841"/>
                </a:cubicBezTo>
                <a:cubicBezTo>
                  <a:pt x="177365" y="236022"/>
                  <a:pt x="177545" y="236022"/>
                  <a:pt x="177906" y="236200"/>
                </a:cubicBezTo>
                <a:cubicBezTo>
                  <a:pt x="199430" y="245194"/>
                  <a:pt x="220773" y="255807"/>
                  <a:pt x="236869" y="270018"/>
                </a:cubicBezTo>
                <a:cubicBezTo>
                  <a:pt x="237051" y="270197"/>
                  <a:pt x="237231" y="270377"/>
                  <a:pt x="237412" y="270377"/>
                </a:cubicBezTo>
                <a:cubicBezTo>
                  <a:pt x="242114" y="275053"/>
                  <a:pt x="248264" y="281350"/>
                  <a:pt x="250797" y="289984"/>
                </a:cubicBezTo>
                <a:cubicBezTo>
                  <a:pt x="251339" y="291962"/>
                  <a:pt x="251520" y="294121"/>
                  <a:pt x="251520" y="296099"/>
                </a:cubicBezTo>
                <a:lnTo>
                  <a:pt x="251520" y="310130"/>
                </a:lnTo>
                <a:cubicBezTo>
                  <a:pt x="251520" y="311029"/>
                  <a:pt x="251339" y="311929"/>
                  <a:pt x="251159" y="312648"/>
                </a:cubicBezTo>
                <a:cubicBezTo>
                  <a:pt x="245009" y="331355"/>
                  <a:pt x="220230" y="336751"/>
                  <a:pt x="197260" y="341968"/>
                </a:cubicBezTo>
                <a:cubicBezTo>
                  <a:pt x="157468" y="349163"/>
                  <a:pt x="101400" y="349163"/>
                  <a:pt x="59800" y="341968"/>
                </a:cubicBezTo>
                <a:cubicBezTo>
                  <a:pt x="39905" y="338370"/>
                  <a:pt x="18201" y="332974"/>
                  <a:pt x="7349" y="320382"/>
                </a:cubicBezTo>
                <a:cubicBezTo>
                  <a:pt x="3731" y="318584"/>
                  <a:pt x="1923" y="314986"/>
                  <a:pt x="114" y="307791"/>
                </a:cubicBezTo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1621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14"/>
            </p:custDataLst>
          </p:nvPr>
        </p:nvSpPr>
        <p:spPr>
          <a:xfrm>
            <a:off x="5879105" y="1413664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将程序拆分成多个独立的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服务，可扩展性好，容错性好，开发部署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便捷。</a:t>
            </a:r>
            <a:b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</a:b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69" name="矩形 68"/>
          <p:cNvSpPr/>
          <p:nvPr>
            <p:custDataLst>
              <p:tags r:id="rId15"/>
            </p:custDataLst>
          </p:nvPr>
        </p:nvSpPr>
        <p:spPr>
          <a:xfrm>
            <a:off x="4387609" y="1410667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cs typeface="+mn-lt"/>
              </a:rPr>
              <a:t>微服务架构</a:t>
            </a:r>
            <a:endParaRPr lang="zh-CN" altLang="en-US" sz="2400" b="1" kern="0" dirty="0">
              <a:solidFill>
                <a:schemeClr val="accent1"/>
              </a:solidFill>
              <a:cs typeface="+mn-lt"/>
            </a:endParaRPr>
          </a:p>
        </p:txBody>
      </p:sp>
      <p:sp>
        <p:nvSpPr>
          <p:cNvPr id="70" name="文本框 69"/>
          <p:cNvSpPr txBox="1"/>
          <p:nvPr>
            <p:custDataLst>
              <p:tags r:id="rId16"/>
            </p:custDataLst>
          </p:nvPr>
        </p:nvSpPr>
        <p:spPr>
          <a:xfrm>
            <a:off x="4450456" y="2980723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采用</a:t>
            </a:r>
            <a:r>
              <a:rPr lang="en-US" altLang="zh-CN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Nginx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与</a:t>
            </a:r>
            <a:r>
              <a:rPr lang="en-US" altLang="zh-CN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Nacos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等技术，实现资源的自动分配与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高效利用</a:t>
            </a: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71" name="矩形 70"/>
          <p:cNvSpPr/>
          <p:nvPr>
            <p:custDataLst>
              <p:tags r:id="rId17"/>
            </p:custDataLst>
          </p:nvPr>
        </p:nvSpPr>
        <p:spPr>
          <a:xfrm>
            <a:off x="2982455" y="2980714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cs typeface="+mn-lt"/>
              </a:rPr>
              <a:t>实现</a:t>
            </a:r>
            <a:r>
              <a:rPr lang="zh-CN" altLang="en-US" sz="2400" b="1" kern="0" dirty="0">
                <a:solidFill>
                  <a:schemeClr val="accent1"/>
                </a:solidFill>
                <a:cs typeface="+mn-lt"/>
              </a:rPr>
              <a:t>负载均衡</a:t>
            </a:r>
            <a:endParaRPr lang="zh-CN" altLang="en-US" sz="2400" b="1" kern="0" dirty="0">
              <a:solidFill>
                <a:schemeClr val="accent1"/>
              </a:solidFill>
              <a:cs typeface="+mn-lt"/>
            </a:endParaRPr>
          </a:p>
        </p:txBody>
      </p:sp>
      <p:sp>
        <p:nvSpPr>
          <p:cNvPr id="72" name="文本框 71"/>
          <p:cNvSpPr txBox="1"/>
          <p:nvPr>
            <p:custDataLst>
              <p:tags r:id="rId18"/>
            </p:custDataLst>
          </p:nvPr>
        </p:nvSpPr>
        <p:spPr>
          <a:xfrm>
            <a:off x="2997122" y="4559114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采用Prometheus和华为云</a:t>
            </a:r>
            <a:r>
              <a:rPr lang="en-US" altLang="zh-CN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FunctionGraph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宋体" panose="02010600030101010101" pitchFamily="2" charset="-122"/>
                <a:sym typeface="+mn-ea"/>
              </a:rPr>
              <a:t>，可以实时监控进程并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宋体" panose="02010600030101010101" pitchFamily="2" charset="-122"/>
                <a:sym typeface="+mn-ea"/>
              </a:rPr>
              <a:t>重启</a:t>
            </a: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3" name="矩形 72"/>
          <p:cNvSpPr/>
          <p:nvPr>
            <p:custDataLst>
              <p:tags r:id="rId19"/>
            </p:custDataLst>
          </p:nvPr>
        </p:nvSpPr>
        <p:spPr>
          <a:xfrm>
            <a:off x="1505626" y="4551731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cs typeface="+mn-lt"/>
              </a:rPr>
              <a:t>实现</a:t>
            </a:r>
            <a:r>
              <a:rPr lang="zh-CN" altLang="en-US" sz="2400" b="1" kern="0" dirty="0">
                <a:solidFill>
                  <a:schemeClr val="accent1"/>
                </a:solidFill>
                <a:cs typeface="+mn-lt"/>
              </a:rPr>
              <a:t>后端监视</a:t>
            </a:r>
            <a:endParaRPr lang="zh-CN" altLang="en-US" sz="2400" b="1" kern="0" dirty="0">
              <a:solidFill>
                <a:schemeClr val="accent1"/>
              </a:solidFill>
              <a:cs typeface="+mn-lt"/>
            </a:endParaRPr>
          </a:p>
        </p:txBody>
      </p:sp>
      <p:sp>
        <p:nvSpPr>
          <p:cNvPr id="74" name="矩形 73"/>
          <p:cNvSpPr/>
          <p:nvPr>
            <p:custDataLst>
              <p:tags r:id="rId20"/>
            </p:custDataLst>
          </p:nvPr>
        </p:nvSpPr>
        <p:spPr>
          <a:xfrm>
            <a:off x="5638608" y="1486866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>
            <p:custDataLst>
              <p:tags r:id="rId21"/>
            </p:custDataLst>
          </p:nvPr>
        </p:nvSpPr>
        <p:spPr>
          <a:xfrm>
            <a:off x="4213370" y="3059300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>
            <p:custDataLst>
              <p:tags r:id="rId22"/>
            </p:custDataLst>
          </p:nvPr>
        </p:nvSpPr>
        <p:spPr>
          <a:xfrm>
            <a:off x="2752158" y="4630316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7" name="直接连接符 76"/>
          <p:cNvCxnSpPr/>
          <p:nvPr>
            <p:custDataLst>
              <p:tags r:id="rId23"/>
            </p:custDataLst>
          </p:nvPr>
        </p:nvCxnSpPr>
        <p:spPr>
          <a:xfrm>
            <a:off x="8443913" y="1809750"/>
            <a:ext cx="1078706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24"/>
            </p:custDataLst>
          </p:nvPr>
        </p:nvCxnSpPr>
        <p:spPr>
          <a:xfrm>
            <a:off x="7019925" y="3417570"/>
            <a:ext cx="904875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>
            <p:custDataLst>
              <p:tags r:id="rId25"/>
            </p:custDataLst>
          </p:nvPr>
        </p:nvCxnSpPr>
        <p:spPr>
          <a:xfrm>
            <a:off x="5581650" y="4991100"/>
            <a:ext cx="795338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标题 1"/>
          <p:cNvSpPr>
            <a:spLocks noGrp="1"/>
          </p:cNvSpPr>
          <p:nvPr>
            <p:ph type="title"/>
            <p:custDataLst>
              <p:tags r:id="rId26"/>
            </p:custDataLst>
          </p:nvPr>
        </p:nvSpPr>
        <p:spPr>
          <a:xfrm>
            <a:off x="795020" y="913765"/>
            <a:ext cx="3418205" cy="573405"/>
          </a:xfrm>
        </p:spPr>
        <p:txBody>
          <a:bodyPr>
            <a:normAutofit/>
          </a:bodyPr>
          <a:lstStyle/>
          <a:p>
            <a:r>
              <a:rPr lang="zh-CN" altLang="en-US"/>
              <a:t>技术创新</a:t>
            </a:r>
            <a:endParaRPr lang="zh-CN" altLang="en-US"/>
          </a:p>
        </p:txBody>
      </p:sp>
    </p:spTree>
    <p:custDataLst>
      <p:tags r:id="rId2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市场竞争力</a:t>
            </a:r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2"/>
            </p:custDataLst>
          </p:nvPr>
        </p:nvSpPr>
        <p:spPr>
          <a:xfrm>
            <a:off x="2153438" y="3606330"/>
            <a:ext cx="1796231" cy="8604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提供简洁直观的操作界面，用户操作流程简单，几分钟即可学会。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矩形: 圆角 44"/>
          <p:cNvSpPr/>
          <p:nvPr>
            <p:custDataLst>
              <p:tags r:id="rId3"/>
            </p:custDataLst>
          </p:nvPr>
        </p:nvSpPr>
        <p:spPr>
          <a:xfrm>
            <a:off x="2153438" y="3211402"/>
            <a:ext cx="1796400" cy="384319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600" b="1" spc="100" dirty="0">
                <a:solidFill>
                  <a:schemeClr val="tx1"/>
                </a:solidFill>
                <a:latin typeface="+mn-ea"/>
              </a:rPr>
              <a:t>操作简捷</a:t>
            </a:r>
            <a:endParaRPr lang="zh-CN" altLang="en-US" sz="1600" b="1" spc="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"/>
            </p:custDataLst>
          </p:nvPr>
        </p:nvSpPr>
        <p:spPr>
          <a:xfrm>
            <a:off x="5841942" y="4244492"/>
            <a:ext cx="1796231" cy="8604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支持全天候的客户服务，实时解决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用户问题。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矩形: 圆角 51"/>
          <p:cNvSpPr/>
          <p:nvPr>
            <p:custDataLst>
              <p:tags r:id="rId5"/>
            </p:custDataLst>
          </p:nvPr>
        </p:nvSpPr>
        <p:spPr>
          <a:xfrm>
            <a:off x="5841942" y="3660968"/>
            <a:ext cx="1796400" cy="384319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zh-CN" sz="1600" b="1" spc="100" dirty="0">
                <a:solidFill>
                  <a:schemeClr val="tx1"/>
                </a:solidFill>
                <a:latin typeface="+mn-ea"/>
              </a:rPr>
              <a:t>24/7</a:t>
            </a:r>
            <a:r>
              <a:rPr lang="zh-CN" altLang="en-US" sz="1600" b="1" spc="100" dirty="0">
                <a:solidFill>
                  <a:schemeClr val="tx1"/>
                </a:solidFill>
                <a:latin typeface="+mn-ea"/>
              </a:rPr>
              <a:t>客户服务</a:t>
            </a:r>
            <a:endParaRPr lang="zh-CN" altLang="en-US" sz="1600" b="1" spc="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6"/>
            </p:custDataLst>
          </p:nvPr>
        </p:nvSpPr>
        <p:spPr>
          <a:xfrm>
            <a:off x="9061392" y="3606330"/>
            <a:ext cx="1796231" cy="8604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产品根据用户反馈不断优化和迭代，保持市场竞争力。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4" name="矩形: 圆角 53"/>
          <p:cNvSpPr/>
          <p:nvPr>
            <p:custDataLst>
              <p:tags r:id="rId7"/>
            </p:custDataLst>
          </p:nvPr>
        </p:nvSpPr>
        <p:spPr>
          <a:xfrm>
            <a:off x="9061392" y="3211402"/>
            <a:ext cx="1796400" cy="384319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zh-CN" sz="1600" b="1" spc="100" dirty="0">
                <a:solidFill>
                  <a:schemeClr val="tx1"/>
                </a:solidFill>
                <a:latin typeface="+mn-ea"/>
              </a:rPr>
              <a:t>持续更新与迭代</a:t>
            </a:r>
            <a:endParaRPr lang="en-US" altLang="zh-CN" sz="1600" b="1" spc="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椭圆 5"/>
          <p:cNvSpPr/>
          <p:nvPr>
            <p:custDataLst>
              <p:tags r:id="rId8"/>
            </p:custDataLst>
          </p:nvPr>
        </p:nvSpPr>
        <p:spPr>
          <a:xfrm>
            <a:off x="1025641" y="5455288"/>
            <a:ext cx="293655" cy="293652"/>
          </a:xfrm>
          <a:prstGeom prst="ellipse">
            <a:avLst/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弧形 8"/>
          <p:cNvSpPr/>
          <p:nvPr>
            <p:custDataLst>
              <p:tags r:id="rId9"/>
            </p:custDataLst>
          </p:nvPr>
        </p:nvSpPr>
        <p:spPr>
          <a:xfrm>
            <a:off x="1173873" y="2219495"/>
            <a:ext cx="3650311" cy="3650277"/>
          </a:xfrm>
          <a:prstGeom prst="arc">
            <a:avLst>
              <a:gd name="adj1" fmla="val 16441987"/>
              <a:gd name="adj2" fmla="val 0"/>
            </a:avLst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弧形 11"/>
          <p:cNvSpPr/>
          <p:nvPr>
            <p:custDataLst>
              <p:tags r:id="rId10"/>
            </p:custDataLst>
          </p:nvPr>
        </p:nvSpPr>
        <p:spPr>
          <a:xfrm flipH="1">
            <a:off x="1173873" y="2219495"/>
            <a:ext cx="3650311" cy="3650277"/>
          </a:xfrm>
          <a:prstGeom prst="arc">
            <a:avLst>
              <a:gd name="adj1" fmla="val 16358807"/>
              <a:gd name="adj2" fmla="val 0"/>
            </a:avLst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弧形 12"/>
          <p:cNvSpPr/>
          <p:nvPr>
            <p:custDataLst>
              <p:tags r:id="rId11"/>
            </p:custDataLst>
          </p:nvPr>
        </p:nvSpPr>
        <p:spPr>
          <a:xfrm flipH="1" flipV="1">
            <a:off x="4834020" y="2502610"/>
            <a:ext cx="3650311" cy="3650277"/>
          </a:xfrm>
          <a:prstGeom prst="arc">
            <a:avLst>
              <a:gd name="adj1" fmla="val 16508925"/>
              <a:gd name="adj2" fmla="val 0"/>
            </a:avLst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/>
          <p:cNvSpPr/>
          <p:nvPr>
            <p:custDataLst>
              <p:tags r:id="rId12"/>
            </p:custDataLst>
          </p:nvPr>
        </p:nvSpPr>
        <p:spPr>
          <a:xfrm flipV="1">
            <a:off x="4834020" y="2502610"/>
            <a:ext cx="3650311" cy="3650277"/>
          </a:xfrm>
          <a:prstGeom prst="arc">
            <a:avLst>
              <a:gd name="adj1" fmla="val 16439839"/>
              <a:gd name="adj2" fmla="val 0"/>
            </a:avLst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>
            <p:custDataLst>
              <p:tags r:id="rId13"/>
            </p:custDataLst>
          </p:nvPr>
        </p:nvSpPr>
        <p:spPr>
          <a:xfrm rot="5400000">
            <a:off x="2797269" y="2100067"/>
            <a:ext cx="255014" cy="21216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>
            <a:stCxn id="12" idx="2"/>
          </p:cNvCxnSpPr>
          <p:nvPr>
            <p:custDataLst>
              <p:tags r:id="rId14"/>
            </p:custDataLst>
          </p:nvPr>
        </p:nvCxnSpPr>
        <p:spPr>
          <a:xfrm flipH="1">
            <a:off x="1171063" y="4044634"/>
            <a:ext cx="2810" cy="1441564"/>
          </a:xfrm>
          <a:prstGeom prst="line">
            <a:avLst/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等腰三角形 24"/>
          <p:cNvSpPr/>
          <p:nvPr>
            <p:custDataLst>
              <p:tags r:id="rId15"/>
            </p:custDataLst>
          </p:nvPr>
        </p:nvSpPr>
        <p:spPr>
          <a:xfrm rot="10800000">
            <a:off x="4697730" y="4031989"/>
            <a:ext cx="255016" cy="21216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>
            <p:custDataLst>
              <p:tags r:id="rId16"/>
            </p:custDataLst>
          </p:nvPr>
        </p:nvCxnSpPr>
        <p:spPr>
          <a:xfrm flipV="1">
            <a:off x="8484330" y="1829599"/>
            <a:ext cx="0" cy="2501662"/>
          </a:xfrm>
          <a:prstGeom prst="line">
            <a:avLst/>
          </a:prstGeom>
          <a:ln w="6350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>
            <p:custDataLst>
              <p:tags r:id="rId17"/>
            </p:custDataLst>
          </p:nvPr>
        </p:nvSpPr>
        <p:spPr>
          <a:xfrm>
            <a:off x="8242662" y="1507846"/>
            <a:ext cx="483336" cy="41659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>
            <p:custDataLst>
              <p:tags r:id="rId18"/>
            </p:custDataLst>
          </p:nvPr>
        </p:nvSpPr>
        <p:spPr>
          <a:xfrm rot="5400000">
            <a:off x="6461065" y="6037673"/>
            <a:ext cx="255014" cy="21216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9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6341" y="1277259"/>
            <a:ext cx="6540486" cy="4339770"/>
          </a:xfrm>
        </p:spPr>
        <p:txBody>
          <a:bodyPr wrap="square">
            <a:normAutofit/>
          </a:bodyPr>
          <a:lstStyle/>
          <a:p>
            <a:r>
              <a:rPr lang="zh-CN" altLang="en-US" spc="300" dirty="0">
                <a:sym typeface="+mn-ea"/>
              </a:rPr>
              <a:t>架构与关键技术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8244542" y="1277259"/>
            <a:ext cx="3387319" cy="4339770"/>
          </a:xfrm>
        </p:spPr>
        <p:txBody>
          <a:bodyPr wrap="square">
            <a:normAutofit/>
          </a:bodyPr>
          <a:lstStyle/>
          <a:p>
            <a:r>
              <a:rPr lang="en-US" altLang="zh-CN" dirty="0"/>
              <a:t>02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任意多边形: 形状 45"/>
          <p:cNvSpPr/>
          <p:nvPr>
            <p:custDataLst>
              <p:tags r:id="rId1"/>
            </p:custDataLst>
          </p:nvPr>
        </p:nvSpPr>
        <p:spPr>
          <a:xfrm>
            <a:off x="5809554" y="4578838"/>
            <a:ext cx="2719539" cy="1430389"/>
          </a:xfrm>
          <a:custGeom>
            <a:avLst/>
            <a:gdLst>
              <a:gd name="connsiteX0" fmla="*/ 1334340 w 2668680"/>
              <a:gd name="connsiteY0" fmla="*/ 1534736 h 1534735"/>
              <a:gd name="connsiteX1" fmla="*/ 0 w 2668680"/>
              <a:gd name="connsiteY1" fmla="*/ 757593 h 1534735"/>
              <a:gd name="connsiteX2" fmla="*/ 1334340 w 2668680"/>
              <a:gd name="connsiteY2" fmla="*/ 0 h 1534735"/>
              <a:gd name="connsiteX3" fmla="*/ 2668681 w 2668680"/>
              <a:gd name="connsiteY3" fmla="*/ 76248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8680" h="1534735">
                <a:moveTo>
                  <a:pt x="1334340" y="1534736"/>
                </a:moveTo>
                <a:lnTo>
                  <a:pt x="0" y="757593"/>
                </a:lnTo>
                <a:lnTo>
                  <a:pt x="1334340" y="0"/>
                </a:lnTo>
                <a:lnTo>
                  <a:pt x="2668681" y="76248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任意多边形: 形状 51"/>
          <p:cNvSpPr/>
          <p:nvPr>
            <p:custDataLst>
              <p:tags r:id="rId2"/>
            </p:custDataLst>
          </p:nvPr>
        </p:nvSpPr>
        <p:spPr>
          <a:xfrm>
            <a:off x="6330881" y="4850642"/>
            <a:ext cx="1676883" cy="886781"/>
          </a:xfrm>
          <a:custGeom>
            <a:avLst/>
            <a:gdLst>
              <a:gd name="connsiteX0" fmla="*/ 826020 w 1645523"/>
              <a:gd name="connsiteY0" fmla="*/ 951471 h 951471"/>
              <a:gd name="connsiteX1" fmla="*/ 0 w 1645523"/>
              <a:gd name="connsiteY1" fmla="*/ 457814 h 951471"/>
              <a:gd name="connsiteX2" fmla="*/ 817874 w 1645523"/>
              <a:gd name="connsiteY2" fmla="*/ 0 h 951471"/>
              <a:gd name="connsiteX3" fmla="*/ 1645523 w 1645523"/>
              <a:gd name="connsiteY3" fmla="*/ 469219 h 951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523" h="951471">
                <a:moveTo>
                  <a:pt x="826020" y="951471"/>
                </a:moveTo>
                <a:lnTo>
                  <a:pt x="0" y="457814"/>
                </a:lnTo>
                <a:lnTo>
                  <a:pt x="817874" y="0"/>
                </a:lnTo>
                <a:lnTo>
                  <a:pt x="1645523" y="469219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3" name="任意多边形: 形状 52"/>
          <p:cNvSpPr/>
          <p:nvPr>
            <p:custDataLst>
              <p:tags r:id="rId3"/>
            </p:custDataLst>
          </p:nvPr>
        </p:nvSpPr>
        <p:spPr>
          <a:xfrm>
            <a:off x="7169323" y="3099857"/>
            <a:ext cx="2717878" cy="1430389"/>
          </a:xfrm>
          <a:custGeom>
            <a:avLst/>
            <a:gdLst>
              <a:gd name="connsiteX0" fmla="*/ 1334340 w 2667051"/>
              <a:gd name="connsiteY0" fmla="*/ 1534736 h 1534735"/>
              <a:gd name="connsiteX1" fmla="*/ 0 w 2667051"/>
              <a:gd name="connsiteY1" fmla="*/ 757592 h 1534735"/>
              <a:gd name="connsiteX2" fmla="*/ 1334340 w 2667051"/>
              <a:gd name="connsiteY2" fmla="*/ 0 h 1534735"/>
              <a:gd name="connsiteX3" fmla="*/ 2667052 w 2667051"/>
              <a:gd name="connsiteY3" fmla="*/ 76411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51" h="1534735">
                <a:moveTo>
                  <a:pt x="1334340" y="1534736"/>
                </a:moveTo>
                <a:lnTo>
                  <a:pt x="0" y="757592"/>
                </a:lnTo>
                <a:lnTo>
                  <a:pt x="1334340" y="0"/>
                </a:lnTo>
                <a:lnTo>
                  <a:pt x="2667052" y="76411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4" name="任意多边形: 形状 53"/>
          <p:cNvSpPr/>
          <p:nvPr>
            <p:custDataLst>
              <p:tags r:id="rId4"/>
            </p:custDataLst>
          </p:nvPr>
        </p:nvSpPr>
        <p:spPr>
          <a:xfrm>
            <a:off x="7690651" y="3371661"/>
            <a:ext cx="1676883" cy="886780"/>
          </a:xfrm>
          <a:custGeom>
            <a:avLst/>
            <a:gdLst>
              <a:gd name="connsiteX0" fmla="*/ 826020 w 1645523"/>
              <a:gd name="connsiteY0" fmla="*/ 951471 h 951470"/>
              <a:gd name="connsiteX1" fmla="*/ 0 w 1645523"/>
              <a:gd name="connsiteY1" fmla="*/ 459443 h 951470"/>
              <a:gd name="connsiteX2" fmla="*/ 817874 w 1645523"/>
              <a:gd name="connsiteY2" fmla="*/ 0 h 951470"/>
              <a:gd name="connsiteX3" fmla="*/ 1645523 w 1645523"/>
              <a:gd name="connsiteY3" fmla="*/ 470848 h 951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523" h="951470">
                <a:moveTo>
                  <a:pt x="826020" y="951471"/>
                </a:moveTo>
                <a:lnTo>
                  <a:pt x="0" y="459443"/>
                </a:lnTo>
                <a:lnTo>
                  <a:pt x="817874" y="0"/>
                </a:lnTo>
                <a:lnTo>
                  <a:pt x="1645523" y="470848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5"/>
            </p:custDataLst>
          </p:nvPr>
        </p:nvSpPr>
        <p:spPr>
          <a:xfrm>
            <a:off x="8529093" y="1620877"/>
            <a:ext cx="2717878" cy="1430389"/>
          </a:xfrm>
          <a:custGeom>
            <a:avLst/>
            <a:gdLst>
              <a:gd name="connsiteX0" fmla="*/ 1332711 w 2667051"/>
              <a:gd name="connsiteY0" fmla="*/ 1534736 h 1534735"/>
              <a:gd name="connsiteX1" fmla="*/ 0 w 2667051"/>
              <a:gd name="connsiteY1" fmla="*/ 759222 h 1534735"/>
              <a:gd name="connsiteX2" fmla="*/ 1332711 w 2667051"/>
              <a:gd name="connsiteY2" fmla="*/ 0 h 1534735"/>
              <a:gd name="connsiteX3" fmla="*/ 2667051 w 2667051"/>
              <a:gd name="connsiteY3" fmla="*/ 764110 h 1534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51" h="1534735">
                <a:moveTo>
                  <a:pt x="1332711" y="1534736"/>
                </a:moveTo>
                <a:lnTo>
                  <a:pt x="0" y="759222"/>
                </a:lnTo>
                <a:lnTo>
                  <a:pt x="1332711" y="0"/>
                </a:lnTo>
                <a:lnTo>
                  <a:pt x="2667051" y="76411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0" name="任意多边形: 形状 59"/>
          <p:cNvSpPr/>
          <p:nvPr>
            <p:custDataLst>
              <p:tags r:id="rId6"/>
            </p:custDataLst>
          </p:nvPr>
        </p:nvSpPr>
        <p:spPr>
          <a:xfrm>
            <a:off x="9048760" y="1892681"/>
            <a:ext cx="1678543" cy="886781"/>
          </a:xfrm>
          <a:custGeom>
            <a:avLst/>
            <a:gdLst>
              <a:gd name="connsiteX0" fmla="*/ 827649 w 1647152"/>
              <a:gd name="connsiteY0" fmla="*/ 951471 h 951471"/>
              <a:gd name="connsiteX1" fmla="*/ 0 w 1647152"/>
              <a:gd name="connsiteY1" fmla="*/ 459443 h 951471"/>
              <a:gd name="connsiteX2" fmla="*/ 819503 w 1647152"/>
              <a:gd name="connsiteY2" fmla="*/ 0 h 951471"/>
              <a:gd name="connsiteX3" fmla="*/ 1647153 w 1647152"/>
              <a:gd name="connsiteY3" fmla="*/ 470848 h 951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7152" h="951471">
                <a:moveTo>
                  <a:pt x="827649" y="951471"/>
                </a:moveTo>
                <a:lnTo>
                  <a:pt x="0" y="459443"/>
                </a:lnTo>
                <a:lnTo>
                  <a:pt x="819503" y="0"/>
                </a:lnTo>
                <a:lnTo>
                  <a:pt x="1647153" y="470848"/>
                </a:lnTo>
                <a:close/>
              </a:path>
            </a:pathLst>
          </a:custGeom>
          <a:solidFill>
            <a:srgbClr val="FFFFFF"/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>
            <p:custDataLst>
              <p:tags r:id="rId7"/>
            </p:custDataLst>
          </p:nvPr>
        </p:nvSpPr>
        <p:spPr>
          <a:xfrm>
            <a:off x="7169323" y="3805941"/>
            <a:ext cx="1359769" cy="1483536"/>
          </a:xfrm>
          <a:custGeom>
            <a:avLst/>
            <a:gdLst>
              <a:gd name="connsiteX0" fmla="*/ 0 w 1334340"/>
              <a:gd name="connsiteY0" fmla="*/ 0 h 1591759"/>
              <a:gd name="connsiteX1" fmla="*/ 0 w 1334340"/>
              <a:gd name="connsiteY1" fmla="*/ 829279 h 1591759"/>
              <a:gd name="connsiteX2" fmla="*/ 1334340 w 1334340"/>
              <a:gd name="connsiteY2" fmla="*/ 1591759 h 1591759"/>
              <a:gd name="connsiteX3" fmla="*/ 1334340 w 1334340"/>
              <a:gd name="connsiteY3" fmla="*/ 777144 h 1591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4340" h="1591759">
                <a:moveTo>
                  <a:pt x="0" y="0"/>
                </a:moveTo>
                <a:lnTo>
                  <a:pt x="0" y="829279"/>
                </a:lnTo>
                <a:lnTo>
                  <a:pt x="1334340" y="1591759"/>
                </a:lnTo>
                <a:lnTo>
                  <a:pt x="1334340" y="777144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8"/>
            </p:custDataLst>
          </p:nvPr>
        </p:nvSpPr>
        <p:spPr>
          <a:xfrm>
            <a:off x="8529093" y="2328479"/>
            <a:ext cx="1358109" cy="1483535"/>
          </a:xfrm>
          <a:custGeom>
            <a:avLst/>
            <a:gdLst>
              <a:gd name="connsiteX0" fmla="*/ 0 w 1332711"/>
              <a:gd name="connsiteY0" fmla="*/ 0 h 1591758"/>
              <a:gd name="connsiteX1" fmla="*/ 0 w 1332711"/>
              <a:gd name="connsiteY1" fmla="*/ 827650 h 1591758"/>
              <a:gd name="connsiteX2" fmla="*/ 1332711 w 1332711"/>
              <a:gd name="connsiteY2" fmla="*/ 1591759 h 1591758"/>
              <a:gd name="connsiteX3" fmla="*/ 1332711 w 1332711"/>
              <a:gd name="connsiteY3" fmla="*/ 775514 h 1591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2711" h="1591758">
                <a:moveTo>
                  <a:pt x="0" y="0"/>
                </a:moveTo>
                <a:lnTo>
                  <a:pt x="0" y="827650"/>
                </a:lnTo>
                <a:lnTo>
                  <a:pt x="1332711" y="1591759"/>
                </a:lnTo>
                <a:lnTo>
                  <a:pt x="1332711" y="775514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3" name="任意多边形: 形状 62"/>
          <p:cNvSpPr/>
          <p:nvPr>
            <p:custDataLst>
              <p:tags r:id="rId9"/>
            </p:custDataLst>
          </p:nvPr>
        </p:nvSpPr>
        <p:spPr>
          <a:xfrm>
            <a:off x="7169323" y="2333035"/>
            <a:ext cx="4077648" cy="3864481"/>
          </a:xfrm>
          <a:custGeom>
            <a:avLst/>
            <a:gdLst>
              <a:gd name="connsiteX0" fmla="*/ 2667052 w 4001391"/>
              <a:gd name="connsiteY0" fmla="*/ 772256 h 4146393"/>
              <a:gd name="connsiteX1" fmla="*/ 2667052 w 4001391"/>
              <a:gd name="connsiteY1" fmla="*/ 1586871 h 4146393"/>
              <a:gd name="connsiteX2" fmla="*/ 1334340 w 4001391"/>
              <a:gd name="connsiteY2" fmla="*/ 2357498 h 4146393"/>
              <a:gd name="connsiteX3" fmla="*/ 1334340 w 4001391"/>
              <a:gd name="connsiteY3" fmla="*/ 3172113 h 4146393"/>
              <a:gd name="connsiteX4" fmla="*/ 0 w 4001391"/>
              <a:gd name="connsiteY4" fmla="*/ 3944369 h 4146393"/>
              <a:gd name="connsiteX5" fmla="*/ 0 w 4001391"/>
              <a:gd name="connsiteY5" fmla="*/ 4146393 h 4146393"/>
              <a:gd name="connsiteX6" fmla="*/ 1502151 w 4001391"/>
              <a:gd name="connsiteY6" fmla="*/ 3273126 h 4146393"/>
              <a:gd name="connsiteX7" fmla="*/ 1502151 w 4001391"/>
              <a:gd name="connsiteY7" fmla="*/ 2456881 h 4146393"/>
              <a:gd name="connsiteX8" fmla="*/ 2825087 w 4001391"/>
              <a:gd name="connsiteY8" fmla="*/ 1687884 h 4146393"/>
              <a:gd name="connsiteX9" fmla="*/ 2825087 w 4001391"/>
              <a:gd name="connsiteY9" fmla="*/ 863493 h 4146393"/>
              <a:gd name="connsiteX10" fmla="*/ 4001392 w 4001391"/>
              <a:gd name="connsiteY10" fmla="*/ 190620 h 4146393"/>
              <a:gd name="connsiteX11" fmla="*/ 4001392 w 4001391"/>
              <a:gd name="connsiteY11" fmla="*/ 0 h 4146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01391" h="4146393">
                <a:moveTo>
                  <a:pt x="2667052" y="772256"/>
                </a:moveTo>
                <a:lnTo>
                  <a:pt x="2667052" y="1586871"/>
                </a:lnTo>
                <a:lnTo>
                  <a:pt x="1334340" y="2357498"/>
                </a:lnTo>
                <a:lnTo>
                  <a:pt x="1334340" y="3172113"/>
                </a:lnTo>
                <a:lnTo>
                  <a:pt x="0" y="3944369"/>
                </a:lnTo>
                <a:lnTo>
                  <a:pt x="0" y="4146393"/>
                </a:lnTo>
                <a:lnTo>
                  <a:pt x="1502151" y="3273126"/>
                </a:lnTo>
                <a:lnTo>
                  <a:pt x="1502151" y="2456881"/>
                </a:lnTo>
                <a:lnTo>
                  <a:pt x="2825087" y="1687884"/>
                </a:lnTo>
                <a:lnTo>
                  <a:pt x="2825087" y="863493"/>
                </a:lnTo>
                <a:lnTo>
                  <a:pt x="4001392" y="190620"/>
                </a:lnTo>
                <a:lnTo>
                  <a:pt x="4001392" y="0"/>
                </a:lnTo>
                <a:close/>
              </a:path>
            </a:pathLst>
          </a:custGeom>
          <a:solidFill>
            <a:schemeClr val="tx1">
              <a:lumMod val="35000"/>
              <a:lumOff val="65000"/>
              <a:alpha val="35000"/>
            </a:schemeClr>
          </a:solidFill>
          <a:ln w="1629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4" name="任意多边形: 形状 63"/>
          <p:cNvSpPr/>
          <p:nvPr>
            <p:custDataLst>
              <p:tags r:id="rId10"/>
            </p:custDataLst>
          </p:nvPr>
        </p:nvSpPr>
        <p:spPr>
          <a:xfrm>
            <a:off x="5809554" y="5284921"/>
            <a:ext cx="1359769" cy="912594"/>
          </a:xfrm>
          <a:custGeom>
            <a:avLst/>
            <a:gdLst>
              <a:gd name="connsiteX0" fmla="*/ 1334340 w 1334340"/>
              <a:gd name="connsiteY0" fmla="*/ 777143 h 979167"/>
              <a:gd name="connsiteX1" fmla="*/ 0 w 1334340"/>
              <a:gd name="connsiteY1" fmla="*/ 0 h 979167"/>
              <a:gd name="connsiteX2" fmla="*/ 0 w 1334340"/>
              <a:gd name="connsiteY2" fmla="*/ 215058 h 979167"/>
              <a:gd name="connsiteX3" fmla="*/ 1334340 w 1334340"/>
              <a:gd name="connsiteY3" fmla="*/ 979168 h 97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4340" h="979167">
                <a:moveTo>
                  <a:pt x="1334340" y="777143"/>
                </a:moveTo>
                <a:lnTo>
                  <a:pt x="0" y="0"/>
                </a:lnTo>
                <a:lnTo>
                  <a:pt x="0" y="215058"/>
                </a:lnTo>
                <a:lnTo>
                  <a:pt x="1334340" y="979168"/>
                </a:lnTo>
                <a:close/>
              </a:path>
            </a:pathLst>
          </a:custGeom>
          <a:solidFill>
            <a:schemeClr val="tx1">
              <a:lumMod val="25000"/>
              <a:lumOff val="75000"/>
              <a:alpha val="25000"/>
            </a:schemeClr>
          </a:solidFill>
          <a:ln w="162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11"/>
            </p:custDataLst>
          </p:nvPr>
        </p:nvSpPr>
        <p:spPr>
          <a:xfrm>
            <a:off x="9628938" y="2142626"/>
            <a:ext cx="518187" cy="386892"/>
          </a:xfrm>
          <a:custGeom>
            <a:avLst/>
            <a:gdLst>
              <a:gd name="connsiteX0" fmla="*/ 54985 w 360000"/>
              <a:gd name="connsiteY0" fmla="*/ 182858 h 293890"/>
              <a:gd name="connsiteX1" fmla="*/ 54985 w 360000"/>
              <a:gd name="connsiteY1" fmla="*/ 236325 h 293890"/>
              <a:gd name="connsiteX2" fmla="*/ 63497 w 360000"/>
              <a:gd name="connsiteY2" fmla="*/ 248835 h 293890"/>
              <a:gd name="connsiteX3" fmla="*/ 175595 w 360000"/>
              <a:gd name="connsiteY3" fmla="*/ 293069 h 293890"/>
              <a:gd name="connsiteX4" fmla="*/ 185583 w 360000"/>
              <a:gd name="connsiteY4" fmla="*/ 293023 h 293890"/>
              <a:gd name="connsiteX5" fmla="*/ 298242 w 360000"/>
              <a:gd name="connsiteY5" fmla="*/ 247361 h 293890"/>
              <a:gd name="connsiteX6" fmla="*/ 306639 w 360000"/>
              <a:gd name="connsiteY6" fmla="*/ 234897 h 293890"/>
              <a:gd name="connsiteX7" fmla="*/ 306639 w 360000"/>
              <a:gd name="connsiteY7" fmla="*/ 180962 h 293890"/>
              <a:gd name="connsiteX8" fmla="*/ 351916 w 360000"/>
              <a:gd name="connsiteY8" fmla="*/ 161747 h 293890"/>
              <a:gd name="connsiteX9" fmla="*/ 359041 w 360000"/>
              <a:gd name="connsiteY9" fmla="*/ 144113 h 293890"/>
              <a:gd name="connsiteX10" fmla="*/ 356283 w 360000"/>
              <a:gd name="connsiteY10" fmla="*/ 139970 h 293890"/>
              <a:gd name="connsiteX11" fmla="*/ 306235 w 360000"/>
              <a:gd name="connsiteY11" fmla="*/ 88731 h 293890"/>
              <a:gd name="connsiteX12" fmla="*/ 351981 w 360000"/>
              <a:gd name="connsiteY12" fmla="*/ 44654 h 293890"/>
              <a:gd name="connsiteX13" fmla="*/ 352335 w 360000"/>
              <a:gd name="connsiteY13" fmla="*/ 25638 h 293890"/>
              <a:gd name="connsiteX14" fmla="*/ 345554 w 360000"/>
              <a:gd name="connsiteY14" fmla="*/ 21838 h 293890"/>
              <a:gd name="connsiteX15" fmla="*/ 249635 w 360000"/>
              <a:gd name="connsiteY15" fmla="*/ 623 h 293890"/>
              <a:gd name="connsiteX16" fmla="*/ 238181 w 360000"/>
              <a:gd name="connsiteY16" fmla="*/ 3373 h 293890"/>
              <a:gd name="connsiteX17" fmla="*/ 184467 w 360000"/>
              <a:gd name="connsiteY17" fmla="*/ 47611 h 293890"/>
              <a:gd name="connsiteX18" fmla="*/ 125846 w 360000"/>
              <a:gd name="connsiteY18" fmla="*/ 2875 h 293890"/>
              <a:gd name="connsiteX19" fmla="*/ 115109 w 360000"/>
              <a:gd name="connsiteY19" fmla="*/ 367 h 293890"/>
              <a:gd name="connsiteX20" fmla="*/ 16071 w 360000"/>
              <a:gd name="connsiteY20" fmla="*/ 19712 h 293890"/>
              <a:gd name="connsiteX21" fmla="*/ 5451 w 360000"/>
              <a:gd name="connsiteY21" fmla="*/ 35489 h 293890"/>
              <a:gd name="connsiteX22" fmla="*/ 9170 w 360000"/>
              <a:gd name="connsiteY22" fmla="*/ 42450 h 293890"/>
              <a:gd name="connsiteX23" fmla="*/ 56123 w 360000"/>
              <a:gd name="connsiteY23" fmla="*/ 89112 h 293890"/>
              <a:gd name="connsiteX24" fmla="*/ 64571 w 360000"/>
              <a:gd name="connsiteY24" fmla="*/ 89112 h 293890"/>
              <a:gd name="connsiteX25" fmla="*/ 180599 w 360000"/>
              <a:gd name="connsiteY25" fmla="*/ 51860 h 293890"/>
              <a:gd name="connsiteX26" fmla="*/ 297029 w 360000"/>
              <a:gd name="connsiteY26" fmla="*/ 89112 h 293890"/>
              <a:gd name="connsiteX27" fmla="*/ 187528 w 360000"/>
              <a:gd name="connsiteY27" fmla="*/ 136757 h 293890"/>
              <a:gd name="connsiteX28" fmla="*/ 64571 w 360000"/>
              <a:gd name="connsiteY28" fmla="*/ 89112 h 293890"/>
              <a:gd name="connsiteX29" fmla="*/ 55901 w 360000"/>
              <a:gd name="connsiteY29" fmla="*/ 89112 h 293890"/>
              <a:gd name="connsiteX30" fmla="*/ 4092 w 360000"/>
              <a:gd name="connsiteY30" fmla="*/ 140500 h 293890"/>
              <a:gd name="connsiteX31" fmla="*/ 4014 w 360000"/>
              <a:gd name="connsiteY31" fmla="*/ 159518 h 293890"/>
              <a:gd name="connsiteX32" fmla="*/ 8170 w 360000"/>
              <a:gd name="connsiteY32" fmla="*/ 162368 h 293890"/>
              <a:gd name="connsiteX33" fmla="*/ 54985 w 360000"/>
              <a:gd name="connsiteY33" fmla="*/ 182858 h 293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000" h="293890">
                <a:moveTo>
                  <a:pt x="54985" y="182858"/>
                </a:moveTo>
                <a:lnTo>
                  <a:pt x="54985" y="236325"/>
                </a:lnTo>
                <a:cubicBezTo>
                  <a:pt x="54985" y="241847"/>
                  <a:pt x="58360" y="246808"/>
                  <a:pt x="63497" y="248835"/>
                </a:cubicBezTo>
                <a:lnTo>
                  <a:pt x="175595" y="293069"/>
                </a:lnTo>
                <a:cubicBezTo>
                  <a:pt x="178806" y="294335"/>
                  <a:pt x="182384" y="294319"/>
                  <a:pt x="185583" y="293023"/>
                </a:cubicBezTo>
                <a:lnTo>
                  <a:pt x="298242" y="247361"/>
                </a:lnTo>
                <a:cubicBezTo>
                  <a:pt x="303318" y="245304"/>
                  <a:pt x="306639" y="240373"/>
                  <a:pt x="306639" y="234897"/>
                </a:cubicBezTo>
                <a:lnTo>
                  <a:pt x="306639" y="180962"/>
                </a:lnTo>
                <a:lnTo>
                  <a:pt x="351916" y="161747"/>
                </a:lnTo>
                <a:cubicBezTo>
                  <a:pt x="358754" y="158845"/>
                  <a:pt x="361944" y="150950"/>
                  <a:pt x="359041" y="144113"/>
                </a:cubicBezTo>
                <a:cubicBezTo>
                  <a:pt x="358388" y="142572"/>
                  <a:pt x="357452" y="141167"/>
                  <a:pt x="356283" y="139970"/>
                </a:cubicBezTo>
                <a:lnTo>
                  <a:pt x="306235" y="88731"/>
                </a:lnTo>
                <a:lnTo>
                  <a:pt x="351981" y="44654"/>
                </a:lnTo>
                <a:cubicBezTo>
                  <a:pt x="357329" y="39501"/>
                  <a:pt x="357488" y="30987"/>
                  <a:pt x="352335" y="25638"/>
                </a:cubicBezTo>
                <a:cubicBezTo>
                  <a:pt x="350498" y="23732"/>
                  <a:pt x="348140" y="22410"/>
                  <a:pt x="345554" y="21838"/>
                </a:cubicBezTo>
                <a:lnTo>
                  <a:pt x="249635" y="623"/>
                </a:lnTo>
                <a:cubicBezTo>
                  <a:pt x="245598" y="-270"/>
                  <a:pt x="241374" y="744"/>
                  <a:pt x="238181" y="3373"/>
                </a:cubicBezTo>
                <a:lnTo>
                  <a:pt x="184467" y="47611"/>
                </a:lnTo>
                <a:lnTo>
                  <a:pt x="125846" y="2875"/>
                </a:lnTo>
                <a:cubicBezTo>
                  <a:pt x="122790" y="542"/>
                  <a:pt x="118882" y="-370"/>
                  <a:pt x="115109" y="367"/>
                </a:cubicBezTo>
                <a:lnTo>
                  <a:pt x="16071" y="19712"/>
                </a:lnTo>
                <a:cubicBezTo>
                  <a:pt x="8782" y="21136"/>
                  <a:pt x="4027" y="28200"/>
                  <a:pt x="5451" y="35489"/>
                </a:cubicBezTo>
                <a:cubicBezTo>
                  <a:pt x="5966" y="38129"/>
                  <a:pt x="7262" y="40554"/>
                  <a:pt x="9170" y="42450"/>
                </a:cubicBezTo>
                <a:lnTo>
                  <a:pt x="56123" y="89112"/>
                </a:lnTo>
                <a:lnTo>
                  <a:pt x="64571" y="89112"/>
                </a:lnTo>
                <a:lnTo>
                  <a:pt x="180599" y="51860"/>
                </a:lnTo>
                <a:lnTo>
                  <a:pt x="297029" y="89112"/>
                </a:lnTo>
                <a:lnTo>
                  <a:pt x="187528" y="136757"/>
                </a:lnTo>
                <a:lnTo>
                  <a:pt x="64571" y="89112"/>
                </a:lnTo>
                <a:lnTo>
                  <a:pt x="55901" y="89112"/>
                </a:lnTo>
                <a:lnTo>
                  <a:pt x="4092" y="140500"/>
                </a:lnTo>
                <a:cubicBezTo>
                  <a:pt x="-1182" y="145730"/>
                  <a:pt x="-1216" y="154245"/>
                  <a:pt x="4014" y="159518"/>
                </a:cubicBezTo>
                <a:cubicBezTo>
                  <a:pt x="5208" y="160722"/>
                  <a:pt x="6617" y="161689"/>
                  <a:pt x="8170" y="162368"/>
                </a:cubicBezTo>
                <a:lnTo>
                  <a:pt x="54985" y="182858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214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6" name="任意多边形: 形状 65"/>
          <p:cNvSpPr/>
          <p:nvPr>
            <p:custDataLst>
              <p:tags r:id="rId12"/>
            </p:custDataLst>
          </p:nvPr>
        </p:nvSpPr>
        <p:spPr>
          <a:xfrm>
            <a:off x="8297173" y="3578090"/>
            <a:ext cx="463839" cy="473923"/>
          </a:xfrm>
          <a:custGeom>
            <a:avLst/>
            <a:gdLst>
              <a:gd name="connsiteX0" fmla="*/ 171978 w 322243"/>
              <a:gd name="connsiteY0" fmla="*/ 2949 h 359999"/>
              <a:gd name="connsiteX1" fmla="*/ 311617 w 322243"/>
              <a:gd name="connsiteY1" fmla="*/ 82365 h 359999"/>
              <a:gd name="connsiteX2" fmla="*/ 322359 w 322243"/>
              <a:gd name="connsiteY2" fmla="*/ 100692 h 359999"/>
              <a:gd name="connsiteX3" fmla="*/ 322359 w 322243"/>
              <a:gd name="connsiteY3" fmla="*/ 259524 h 359999"/>
              <a:gd name="connsiteX4" fmla="*/ 311617 w 322243"/>
              <a:gd name="connsiteY4" fmla="*/ 277851 h 359999"/>
              <a:gd name="connsiteX5" fmla="*/ 171978 w 322243"/>
              <a:gd name="connsiteY5" fmla="*/ 357279 h 359999"/>
              <a:gd name="connsiteX6" fmla="*/ 150496 w 322243"/>
              <a:gd name="connsiteY6" fmla="*/ 357279 h 359999"/>
              <a:gd name="connsiteX7" fmla="*/ 10856 w 322243"/>
              <a:gd name="connsiteY7" fmla="*/ 277851 h 359999"/>
              <a:gd name="connsiteX8" fmla="*/ 115 w 322243"/>
              <a:gd name="connsiteY8" fmla="*/ 259524 h 359999"/>
              <a:gd name="connsiteX9" fmla="*/ 115 w 322243"/>
              <a:gd name="connsiteY9" fmla="*/ 100692 h 359999"/>
              <a:gd name="connsiteX10" fmla="*/ 10856 w 322243"/>
              <a:gd name="connsiteY10" fmla="*/ 82365 h 359999"/>
              <a:gd name="connsiteX11" fmla="*/ 150496 w 322243"/>
              <a:gd name="connsiteY11" fmla="*/ 2949 h 359999"/>
              <a:gd name="connsiteX12" fmla="*/ 171978 w 322243"/>
              <a:gd name="connsiteY12" fmla="*/ 2949 h 359999"/>
              <a:gd name="connsiteX13" fmla="*/ 165673 w 322243"/>
              <a:gd name="connsiteY13" fmla="*/ 17656 h 359999"/>
              <a:gd name="connsiteX14" fmla="*/ 156801 w 322243"/>
              <a:gd name="connsiteY14" fmla="*/ 17656 h 359999"/>
              <a:gd name="connsiteX15" fmla="*/ 20631 w 322243"/>
              <a:gd name="connsiteY15" fmla="*/ 95089 h 359999"/>
              <a:gd name="connsiteX16" fmla="*/ 16195 w 322243"/>
              <a:gd name="connsiteY16" fmla="*/ 102665 h 359999"/>
              <a:gd name="connsiteX17" fmla="*/ 16195 w 322243"/>
              <a:gd name="connsiteY17" fmla="*/ 257551 h 359999"/>
              <a:gd name="connsiteX18" fmla="*/ 20631 w 322243"/>
              <a:gd name="connsiteY18" fmla="*/ 265123 h 359999"/>
              <a:gd name="connsiteX19" fmla="*/ 156801 w 322243"/>
              <a:gd name="connsiteY19" fmla="*/ 342571 h 359999"/>
              <a:gd name="connsiteX20" fmla="*/ 165673 w 322243"/>
              <a:gd name="connsiteY20" fmla="*/ 342571 h 359999"/>
              <a:gd name="connsiteX21" fmla="*/ 301843 w 322243"/>
              <a:gd name="connsiteY21" fmla="*/ 265123 h 359999"/>
              <a:gd name="connsiteX22" fmla="*/ 306279 w 322243"/>
              <a:gd name="connsiteY22" fmla="*/ 257551 h 359999"/>
              <a:gd name="connsiteX23" fmla="*/ 306279 w 322243"/>
              <a:gd name="connsiteY23" fmla="*/ 102670 h 359999"/>
              <a:gd name="connsiteX24" fmla="*/ 301843 w 322243"/>
              <a:gd name="connsiteY24" fmla="*/ 95094 h 359999"/>
              <a:gd name="connsiteX25" fmla="*/ 165673 w 322243"/>
              <a:gd name="connsiteY25" fmla="*/ 17651 h 359999"/>
              <a:gd name="connsiteX26" fmla="*/ 165673 w 322243"/>
              <a:gd name="connsiteY26" fmla="*/ 17656 h 359999"/>
              <a:gd name="connsiteX27" fmla="*/ 158551 w 322243"/>
              <a:gd name="connsiteY27" fmla="*/ 35232 h 359999"/>
              <a:gd name="connsiteX28" fmla="*/ 163922 w 322243"/>
              <a:gd name="connsiteY28" fmla="*/ 35232 h 359999"/>
              <a:gd name="connsiteX29" fmla="*/ 287261 w 322243"/>
              <a:gd name="connsiteY29" fmla="*/ 105374 h 359999"/>
              <a:gd name="connsiteX30" fmla="*/ 289946 w 322243"/>
              <a:gd name="connsiteY30" fmla="*/ 109955 h 359999"/>
              <a:gd name="connsiteX31" fmla="*/ 289946 w 322243"/>
              <a:gd name="connsiteY31" fmla="*/ 250250 h 359999"/>
              <a:gd name="connsiteX32" fmla="*/ 287261 w 322243"/>
              <a:gd name="connsiteY32" fmla="*/ 254832 h 359999"/>
              <a:gd name="connsiteX33" fmla="*/ 163922 w 322243"/>
              <a:gd name="connsiteY33" fmla="*/ 324985 h 359999"/>
              <a:gd name="connsiteX34" fmla="*/ 158551 w 322243"/>
              <a:gd name="connsiteY34" fmla="*/ 324985 h 359999"/>
              <a:gd name="connsiteX35" fmla="*/ 35213 w 322243"/>
              <a:gd name="connsiteY35" fmla="*/ 254837 h 359999"/>
              <a:gd name="connsiteX36" fmla="*/ 32527 w 322243"/>
              <a:gd name="connsiteY36" fmla="*/ 250256 h 359999"/>
              <a:gd name="connsiteX37" fmla="*/ 32527 w 322243"/>
              <a:gd name="connsiteY37" fmla="*/ 109961 h 359999"/>
              <a:gd name="connsiteX38" fmla="*/ 35213 w 322243"/>
              <a:gd name="connsiteY38" fmla="*/ 105379 h 359999"/>
              <a:gd name="connsiteX39" fmla="*/ 158551 w 322243"/>
              <a:gd name="connsiteY39" fmla="*/ 35242 h 359999"/>
              <a:gd name="connsiteX40" fmla="*/ 158551 w 322243"/>
              <a:gd name="connsiteY40" fmla="*/ 35232 h 359999"/>
              <a:gd name="connsiteX41" fmla="*/ 147026 w 322243"/>
              <a:gd name="connsiteY41" fmla="*/ 95454 h 359999"/>
              <a:gd name="connsiteX42" fmla="*/ 144490 w 322243"/>
              <a:gd name="connsiteY42" fmla="*/ 97221 h 359999"/>
              <a:gd name="connsiteX43" fmla="*/ 114162 w 322243"/>
              <a:gd name="connsiteY43" fmla="*/ 181870 h 359999"/>
              <a:gd name="connsiteX44" fmla="*/ 114504 w 322243"/>
              <a:gd name="connsiteY44" fmla="*/ 184277 h 359999"/>
              <a:gd name="connsiteX45" fmla="*/ 116697 w 322243"/>
              <a:gd name="connsiteY45" fmla="*/ 185393 h 359999"/>
              <a:gd name="connsiteX46" fmla="*/ 158235 w 322243"/>
              <a:gd name="connsiteY46" fmla="*/ 185393 h 359999"/>
              <a:gd name="connsiteX47" fmla="*/ 160235 w 322243"/>
              <a:gd name="connsiteY47" fmla="*/ 186274 h 359999"/>
              <a:gd name="connsiteX48" fmla="*/ 160904 w 322243"/>
              <a:gd name="connsiteY48" fmla="*/ 188330 h 359999"/>
              <a:gd name="connsiteX49" fmla="*/ 152240 w 322243"/>
              <a:gd name="connsiteY49" fmla="*/ 265170 h 359999"/>
              <a:gd name="connsiteX50" fmla="*/ 154172 w 322243"/>
              <a:gd name="connsiteY50" fmla="*/ 267991 h 359999"/>
              <a:gd name="connsiteX51" fmla="*/ 157327 w 322243"/>
              <a:gd name="connsiteY51" fmla="*/ 266604 h 359999"/>
              <a:gd name="connsiteX52" fmla="*/ 213096 w 322243"/>
              <a:gd name="connsiteY52" fmla="*/ 152164 h 359999"/>
              <a:gd name="connsiteX53" fmla="*/ 212952 w 322243"/>
              <a:gd name="connsiteY53" fmla="*/ 149609 h 359999"/>
              <a:gd name="connsiteX54" fmla="*/ 210680 w 322243"/>
              <a:gd name="connsiteY54" fmla="*/ 148370 h 359999"/>
              <a:gd name="connsiteX55" fmla="*/ 177854 w 322243"/>
              <a:gd name="connsiteY55" fmla="*/ 148370 h 359999"/>
              <a:gd name="connsiteX56" fmla="*/ 175656 w 322243"/>
              <a:gd name="connsiteY56" fmla="*/ 147244 h 359999"/>
              <a:gd name="connsiteX57" fmla="*/ 175330 w 322243"/>
              <a:gd name="connsiteY57" fmla="*/ 144825 h 359999"/>
              <a:gd name="connsiteX58" fmla="*/ 192156 w 322243"/>
              <a:gd name="connsiteY58" fmla="*/ 99009 h 359999"/>
              <a:gd name="connsiteX59" fmla="*/ 191829 w 322243"/>
              <a:gd name="connsiteY59" fmla="*/ 96591 h 359999"/>
              <a:gd name="connsiteX60" fmla="*/ 189632 w 322243"/>
              <a:gd name="connsiteY60" fmla="*/ 95465 h 359999"/>
              <a:gd name="connsiteX61" fmla="*/ 147026 w 322243"/>
              <a:gd name="connsiteY61" fmla="*/ 95465 h 359999"/>
              <a:gd name="connsiteX62" fmla="*/ 147026 w 322243"/>
              <a:gd name="connsiteY62" fmla="*/ 95454 h 35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22243" h="359999">
                <a:moveTo>
                  <a:pt x="171978" y="2949"/>
                </a:moveTo>
                <a:lnTo>
                  <a:pt x="311617" y="82365"/>
                </a:lnTo>
                <a:cubicBezTo>
                  <a:pt x="318264" y="86145"/>
                  <a:pt x="322359" y="93131"/>
                  <a:pt x="322359" y="100692"/>
                </a:cubicBezTo>
                <a:lnTo>
                  <a:pt x="322359" y="259524"/>
                </a:lnTo>
                <a:cubicBezTo>
                  <a:pt x="322359" y="267086"/>
                  <a:pt x="318264" y="274071"/>
                  <a:pt x="311617" y="277851"/>
                </a:cubicBezTo>
                <a:lnTo>
                  <a:pt x="171978" y="357279"/>
                </a:lnTo>
                <a:cubicBezTo>
                  <a:pt x="165331" y="361058"/>
                  <a:pt x="157142" y="361058"/>
                  <a:pt x="150496" y="357279"/>
                </a:cubicBezTo>
                <a:lnTo>
                  <a:pt x="10856" y="277851"/>
                </a:lnTo>
                <a:cubicBezTo>
                  <a:pt x="4210" y="274071"/>
                  <a:pt x="115" y="267086"/>
                  <a:pt x="115" y="259524"/>
                </a:cubicBezTo>
                <a:lnTo>
                  <a:pt x="115" y="100692"/>
                </a:lnTo>
                <a:cubicBezTo>
                  <a:pt x="115" y="93131"/>
                  <a:pt x="4210" y="86145"/>
                  <a:pt x="10856" y="82365"/>
                </a:cubicBezTo>
                <a:lnTo>
                  <a:pt x="150496" y="2949"/>
                </a:lnTo>
                <a:cubicBezTo>
                  <a:pt x="157142" y="-832"/>
                  <a:pt x="165331" y="-832"/>
                  <a:pt x="171978" y="2949"/>
                </a:cubicBezTo>
                <a:moveTo>
                  <a:pt x="165673" y="17656"/>
                </a:moveTo>
                <a:cubicBezTo>
                  <a:pt x="162928" y="16096"/>
                  <a:pt x="159546" y="16096"/>
                  <a:pt x="156801" y="17656"/>
                </a:cubicBezTo>
                <a:lnTo>
                  <a:pt x="20631" y="95089"/>
                </a:lnTo>
                <a:cubicBezTo>
                  <a:pt x="17885" y="96652"/>
                  <a:pt x="16194" y="99540"/>
                  <a:pt x="16195" y="102665"/>
                </a:cubicBezTo>
                <a:lnTo>
                  <a:pt x="16195" y="257551"/>
                </a:lnTo>
                <a:cubicBezTo>
                  <a:pt x="16195" y="260673"/>
                  <a:pt x="17887" y="263562"/>
                  <a:pt x="20631" y="265123"/>
                </a:cubicBezTo>
                <a:lnTo>
                  <a:pt x="156801" y="342571"/>
                </a:lnTo>
                <a:cubicBezTo>
                  <a:pt x="159546" y="344130"/>
                  <a:pt x="162928" y="344130"/>
                  <a:pt x="165673" y="342571"/>
                </a:cubicBezTo>
                <a:lnTo>
                  <a:pt x="301843" y="265123"/>
                </a:lnTo>
                <a:cubicBezTo>
                  <a:pt x="304587" y="263562"/>
                  <a:pt x="306279" y="260678"/>
                  <a:pt x="306279" y="257551"/>
                </a:cubicBezTo>
                <a:lnTo>
                  <a:pt x="306279" y="102670"/>
                </a:lnTo>
                <a:cubicBezTo>
                  <a:pt x="306279" y="99544"/>
                  <a:pt x="304587" y="96655"/>
                  <a:pt x="301843" y="95094"/>
                </a:cubicBezTo>
                <a:lnTo>
                  <a:pt x="165673" y="17651"/>
                </a:lnTo>
                <a:lnTo>
                  <a:pt x="165673" y="17656"/>
                </a:lnTo>
                <a:moveTo>
                  <a:pt x="158551" y="35232"/>
                </a:moveTo>
                <a:cubicBezTo>
                  <a:pt x="160214" y="34287"/>
                  <a:pt x="162260" y="34287"/>
                  <a:pt x="163922" y="35232"/>
                </a:cubicBezTo>
                <a:lnTo>
                  <a:pt x="287261" y="105374"/>
                </a:lnTo>
                <a:cubicBezTo>
                  <a:pt x="288923" y="106319"/>
                  <a:pt x="289946" y="108065"/>
                  <a:pt x="289946" y="109955"/>
                </a:cubicBezTo>
                <a:lnTo>
                  <a:pt x="289946" y="250250"/>
                </a:lnTo>
                <a:cubicBezTo>
                  <a:pt x="289946" y="252141"/>
                  <a:pt x="288923" y="253886"/>
                  <a:pt x="287261" y="254832"/>
                </a:cubicBezTo>
                <a:lnTo>
                  <a:pt x="163922" y="324985"/>
                </a:lnTo>
                <a:cubicBezTo>
                  <a:pt x="162260" y="325930"/>
                  <a:pt x="160214" y="325930"/>
                  <a:pt x="158551" y="324985"/>
                </a:cubicBezTo>
                <a:lnTo>
                  <a:pt x="35213" y="254837"/>
                </a:lnTo>
                <a:cubicBezTo>
                  <a:pt x="33551" y="253892"/>
                  <a:pt x="32527" y="252146"/>
                  <a:pt x="32527" y="250256"/>
                </a:cubicBezTo>
                <a:lnTo>
                  <a:pt x="32527" y="109961"/>
                </a:lnTo>
                <a:cubicBezTo>
                  <a:pt x="32527" y="108071"/>
                  <a:pt x="33551" y="106324"/>
                  <a:pt x="35213" y="105379"/>
                </a:cubicBezTo>
                <a:lnTo>
                  <a:pt x="158551" y="35242"/>
                </a:lnTo>
                <a:lnTo>
                  <a:pt x="158551" y="35232"/>
                </a:lnTo>
                <a:moveTo>
                  <a:pt x="147026" y="95454"/>
                </a:moveTo>
                <a:cubicBezTo>
                  <a:pt x="145886" y="95453"/>
                  <a:pt x="144869" y="96162"/>
                  <a:pt x="144490" y="97221"/>
                </a:cubicBezTo>
                <a:lnTo>
                  <a:pt x="114162" y="181870"/>
                </a:lnTo>
                <a:cubicBezTo>
                  <a:pt x="113873" y="182679"/>
                  <a:pt x="114001" y="183577"/>
                  <a:pt x="114504" y="184277"/>
                </a:cubicBezTo>
                <a:cubicBezTo>
                  <a:pt x="115008" y="184978"/>
                  <a:pt x="115826" y="185393"/>
                  <a:pt x="116697" y="185393"/>
                </a:cubicBezTo>
                <a:lnTo>
                  <a:pt x="158235" y="185393"/>
                </a:lnTo>
                <a:cubicBezTo>
                  <a:pt x="158998" y="185393"/>
                  <a:pt x="159726" y="185714"/>
                  <a:pt x="160235" y="186274"/>
                </a:cubicBezTo>
                <a:cubicBezTo>
                  <a:pt x="160745" y="186835"/>
                  <a:pt x="160987" y="187582"/>
                  <a:pt x="160904" y="188330"/>
                </a:cubicBezTo>
                <a:lnTo>
                  <a:pt x="152240" y="265170"/>
                </a:lnTo>
                <a:cubicBezTo>
                  <a:pt x="152104" y="266447"/>
                  <a:pt x="152918" y="267638"/>
                  <a:pt x="154172" y="267991"/>
                </a:cubicBezTo>
                <a:cubicBezTo>
                  <a:pt x="155426" y="268344"/>
                  <a:pt x="156757" y="267760"/>
                  <a:pt x="157327" y="266604"/>
                </a:cubicBezTo>
                <a:lnTo>
                  <a:pt x="213096" y="152164"/>
                </a:lnTo>
                <a:cubicBezTo>
                  <a:pt x="213497" y="151344"/>
                  <a:pt x="213443" y="150380"/>
                  <a:pt x="212952" y="149609"/>
                </a:cubicBezTo>
                <a:cubicBezTo>
                  <a:pt x="212460" y="148839"/>
                  <a:pt x="211603" y="148371"/>
                  <a:pt x="210680" y="148370"/>
                </a:cubicBezTo>
                <a:lnTo>
                  <a:pt x="177854" y="148370"/>
                </a:lnTo>
                <a:cubicBezTo>
                  <a:pt x="176979" y="148370"/>
                  <a:pt x="176159" y="147950"/>
                  <a:pt x="175656" y="147244"/>
                </a:cubicBezTo>
                <a:cubicBezTo>
                  <a:pt x="175154" y="146538"/>
                  <a:pt x="175032" y="145636"/>
                  <a:pt x="175330" y="144825"/>
                </a:cubicBezTo>
                <a:lnTo>
                  <a:pt x="192156" y="99009"/>
                </a:lnTo>
                <a:cubicBezTo>
                  <a:pt x="192454" y="98199"/>
                  <a:pt x="192332" y="97296"/>
                  <a:pt x="191829" y="96591"/>
                </a:cubicBezTo>
                <a:cubicBezTo>
                  <a:pt x="191326" y="95885"/>
                  <a:pt x="190507" y="95465"/>
                  <a:pt x="189632" y="95465"/>
                </a:cubicBezTo>
                <a:lnTo>
                  <a:pt x="147026" y="95465"/>
                </a:lnTo>
                <a:lnTo>
                  <a:pt x="147026" y="95454"/>
                </a:lnTo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1212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7" name="任意多边形: 形状 66"/>
          <p:cNvSpPr/>
          <p:nvPr>
            <p:custDataLst>
              <p:tags r:id="rId13"/>
            </p:custDataLst>
          </p:nvPr>
        </p:nvSpPr>
        <p:spPr>
          <a:xfrm>
            <a:off x="6910235" y="5065463"/>
            <a:ext cx="518186" cy="457138"/>
          </a:xfrm>
          <a:custGeom>
            <a:avLst/>
            <a:gdLst>
              <a:gd name="connsiteX0" fmla="*/ 272320 w 359999"/>
              <a:gd name="connsiteY0" fmla="*/ 271816 h 347249"/>
              <a:gd name="connsiteX1" fmla="*/ 195993 w 359999"/>
              <a:gd name="connsiteY1" fmla="*/ 214436 h 347249"/>
              <a:gd name="connsiteX2" fmla="*/ 191472 w 359999"/>
              <a:gd name="connsiteY2" fmla="*/ 202384 h 347249"/>
              <a:gd name="connsiteX3" fmla="*/ 191472 w 359999"/>
              <a:gd name="connsiteY3" fmla="*/ 202204 h 347249"/>
              <a:gd name="connsiteX4" fmla="*/ 192014 w 359999"/>
              <a:gd name="connsiteY4" fmla="*/ 201126 h 347249"/>
              <a:gd name="connsiteX5" fmla="*/ 220592 w 359999"/>
              <a:gd name="connsiteY5" fmla="*/ 124319 h 347249"/>
              <a:gd name="connsiteX6" fmla="*/ 190748 w 359999"/>
              <a:gd name="connsiteY6" fmla="*/ 42296 h 347249"/>
              <a:gd name="connsiteX7" fmla="*/ 189120 w 359999"/>
              <a:gd name="connsiteY7" fmla="*/ 32043 h 347249"/>
              <a:gd name="connsiteX8" fmla="*/ 238679 w 359999"/>
              <a:gd name="connsiteY8" fmla="*/ 205 h 347249"/>
              <a:gd name="connsiteX9" fmla="*/ 303791 w 359999"/>
              <a:gd name="connsiteY9" fmla="*/ 55966 h 347249"/>
              <a:gd name="connsiteX10" fmla="*/ 282087 w 359999"/>
              <a:gd name="connsiteY10" fmla="*/ 138709 h 347249"/>
              <a:gd name="connsiteX11" fmla="*/ 274852 w 359999"/>
              <a:gd name="connsiteY11" fmla="*/ 147703 h 347249"/>
              <a:gd name="connsiteX12" fmla="*/ 274128 w 359999"/>
              <a:gd name="connsiteY12" fmla="*/ 161553 h 347249"/>
              <a:gd name="connsiteX13" fmla="*/ 276842 w 359999"/>
              <a:gd name="connsiteY13" fmla="*/ 166050 h 347249"/>
              <a:gd name="connsiteX14" fmla="*/ 298546 w 359999"/>
              <a:gd name="connsiteY14" fmla="*/ 176662 h 347249"/>
              <a:gd name="connsiteX15" fmla="*/ 322058 w 359999"/>
              <a:gd name="connsiteY15" fmla="*/ 187455 h 347249"/>
              <a:gd name="connsiteX16" fmla="*/ 358232 w 359999"/>
              <a:gd name="connsiteY16" fmla="*/ 219833 h 347249"/>
              <a:gd name="connsiteX17" fmla="*/ 354615 w 359999"/>
              <a:gd name="connsiteY17" fmla="*/ 254008 h 347249"/>
              <a:gd name="connsiteX18" fmla="*/ 281182 w 359999"/>
              <a:gd name="connsiteY18" fmla="*/ 276672 h 347249"/>
              <a:gd name="connsiteX19" fmla="*/ 272320 w 359999"/>
              <a:gd name="connsiteY19" fmla="*/ 271816 h 347249"/>
              <a:gd name="connsiteX20" fmla="*/ 114 w 359999"/>
              <a:gd name="connsiteY20" fmla="*/ 307791 h 347249"/>
              <a:gd name="connsiteX21" fmla="*/ 114 w 359999"/>
              <a:gd name="connsiteY21" fmla="*/ 295199 h 347249"/>
              <a:gd name="connsiteX22" fmla="*/ 3731 w 359999"/>
              <a:gd name="connsiteY22" fmla="*/ 284408 h 347249"/>
              <a:gd name="connsiteX23" fmla="*/ 37554 w 359999"/>
              <a:gd name="connsiteY23" fmla="*/ 252389 h 347249"/>
              <a:gd name="connsiteX24" fmla="*/ 38639 w 359999"/>
              <a:gd name="connsiteY24" fmla="*/ 251670 h 347249"/>
              <a:gd name="connsiteX25" fmla="*/ 72461 w 359999"/>
              <a:gd name="connsiteY25" fmla="*/ 235841 h 347249"/>
              <a:gd name="connsiteX26" fmla="*/ 83313 w 359999"/>
              <a:gd name="connsiteY26" fmla="*/ 231344 h 347249"/>
              <a:gd name="connsiteX27" fmla="*/ 86388 w 359999"/>
              <a:gd name="connsiteY27" fmla="*/ 229006 h 347249"/>
              <a:gd name="connsiteX28" fmla="*/ 92176 w 359999"/>
              <a:gd name="connsiteY28" fmla="*/ 199866 h 347249"/>
              <a:gd name="connsiteX29" fmla="*/ 85122 w 359999"/>
              <a:gd name="connsiteY29" fmla="*/ 191052 h 347249"/>
              <a:gd name="connsiteX30" fmla="*/ 84760 w 359999"/>
              <a:gd name="connsiteY30" fmla="*/ 190693 h 347249"/>
              <a:gd name="connsiteX31" fmla="*/ 57811 w 359999"/>
              <a:gd name="connsiteY31" fmla="*/ 106331 h 347249"/>
              <a:gd name="connsiteX32" fmla="*/ 124732 w 359999"/>
              <a:gd name="connsiteY32" fmla="*/ 45174 h 347249"/>
              <a:gd name="connsiteX33" fmla="*/ 193462 w 359999"/>
              <a:gd name="connsiteY33" fmla="*/ 105972 h 347249"/>
              <a:gd name="connsiteX34" fmla="*/ 193642 w 359999"/>
              <a:gd name="connsiteY34" fmla="*/ 106871 h 347249"/>
              <a:gd name="connsiteX35" fmla="*/ 184599 w 359999"/>
              <a:gd name="connsiteY35" fmla="*/ 160474 h 347249"/>
              <a:gd name="connsiteX36" fmla="*/ 166874 w 359999"/>
              <a:gd name="connsiteY36" fmla="*/ 190513 h 347249"/>
              <a:gd name="connsiteX37" fmla="*/ 166151 w 359999"/>
              <a:gd name="connsiteY37" fmla="*/ 191593 h 347249"/>
              <a:gd name="connsiteX38" fmla="*/ 159639 w 359999"/>
              <a:gd name="connsiteY38" fmla="*/ 199146 h 347249"/>
              <a:gd name="connsiteX39" fmla="*/ 158916 w 359999"/>
              <a:gd name="connsiteY39" fmla="*/ 200945 h 347249"/>
              <a:gd name="connsiteX40" fmla="*/ 162895 w 359999"/>
              <a:gd name="connsiteY40" fmla="*/ 230624 h 347249"/>
              <a:gd name="connsiteX41" fmla="*/ 177003 w 359999"/>
              <a:gd name="connsiteY41" fmla="*/ 235841 h 347249"/>
              <a:gd name="connsiteX42" fmla="*/ 177906 w 359999"/>
              <a:gd name="connsiteY42" fmla="*/ 236200 h 347249"/>
              <a:gd name="connsiteX43" fmla="*/ 236869 w 359999"/>
              <a:gd name="connsiteY43" fmla="*/ 270018 h 347249"/>
              <a:gd name="connsiteX44" fmla="*/ 237412 w 359999"/>
              <a:gd name="connsiteY44" fmla="*/ 270377 h 347249"/>
              <a:gd name="connsiteX45" fmla="*/ 250797 w 359999"/>
              <a:gd name="connsiteY45" fmla="*/ 289984 h 347249"/>
              <a:gd name="connsiteX46" fmla="*/ 251520 w 359999"/>
              <a:gd name="connsiteY46" fmla="*/ 296099 h 347249"/>
              <a:gd name="connsiteX47" fmla="*/ 251520 w 359999"/>
              <a:gd name="connsiteY47" fmla="*/ 310130 h 347249"/>
              <a:gd name="connsiteX48" fmla="*/ 251159 w 359999"/>
              <a:gd name="connsiteY48" fmla="*/ 312648 h 347249"/>
              <a:gd name="connsiteX49" fmla="*/ 197260 w 359999"/>
              <a:gd name="connsiteY49" fmla="*/ 341968 h 347249"/>
              <a:gd name="connsiteX50" fmla="*/ 59800 w 359999"/>
              <a:gd name="connsiteY50" fmla="*/ 341968 h 347249"/>
              <a:gd name="connsiteX51" fmla="*/ 7349 w 359999"/>
              <a:gd name="connsiteY51" fmla="*/ 320382 h 347249"/>
              <a:gd name="connsiteX52" fmla="*/ 114 w 359999"/>
              <a:gd name="connsiteY52" fmla="*/ 307791 h 34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59999" h="347249">
                <a:moveTo>
                  <a:pt x="272320" y="271816"/>
                </a:moveTo>
                <a:cubicBezTo>
                  <a:pt x="256765" y="242497"/>
                  <a:pt x="228188" y="227208"/>
                  <a:pt x="195993" y="214436"/>
                </a:cubicBezTo>
                <a:cubicBezTo>
                  <a:pt x="191110" y="212458"/>
                  <a:pt x="189120" y="206882"/>
                  <a:pt x="191472" y="202384"/>
                </a:cubicBezTo>
                <a:lnTo>
                  <a:pt x="191472" y="202204"/>
                </a:lnTo>
                <a:lnTo>
                  <a:pt x="192014" y="201126"/>
                </a:lnTo>
                <a:cubicBezTo>
                  <a:pt x="206304" y="181339"/>
                  <a:pt x="218782" y="156336"/>
                  <a:pt x="220592" y="124319"/>
                </a:cubicBezTo>
                <a:cubicBezTo>
                  <a:pt x="224028" y="87624"/>
                  <a:pt x="210101" y="61722"/>
                  <a:pt x="190748" y="42296"/>
                </a:cubicBezTo>
                <a:cubicBezTo>
                  <a:pt x="188035" y="39598"/>
                  <a:pt x="187312" y="35461"/>
                  <a:pt x="189120" y="32043"/>
                </a:cubicBezTo>
                <a:cubicBezTo>
                  <a:pt x="198344" y="15135"/>
                  <a:pt x="212634" y="1824"/>
                  <a:pt x="238679" y="205"/>
                </a:cubicBezTo>
                <a:cubicBezTo>
                  <a:pt x="278470" y="-1594"/>
                  <a:pt x="300174" y="23589"/>
                  <a:pt x="303791" y="55966"/>
                </a:cubicBezTo>
                <a:cubicBezTo>
                  <a:pt x="309217" y="91941"/>
                  <a:pt x="296557" y="120721"/>
                  <a:pt x="282087" y="138709"/>
                </a:cubicBezTo>
                <a:cubicBezTo>
                  <a:pt x="280278" y="142307"/>
                  <a:pt x="276660" y="144105"/>
                  <a:pt x="274852" y="147703"/>
                </a:cubicBezTo>
                <a:cubicBezTo>
                  <a:pt x="273405" y="150580"/>
                  <a:pt x="273043" y="157236"/>
                  <a:pt x="274128" y="161553"/>
                </a:cubicBezTo>
                <a:cubicBezTo>
                  <a:pt x="274491" y="163352"/>
                  <a:pt x="275394" y="164791"/>
                  <a:pt x="276842" y="166050"/>
                </a:cubicBezTo>
                <a:cubicBezTo>
                  <a:pt x="281906" y="170367"/>
                  <a:pt x="292215" y="173425"/>
                  <a:pt x="298546" y="176662"/>
                </a:cubicBezTo>
                <a:cubicBezTo>
                  <a:pt x="307589" y="180260"/>
                  <a:pt x="314824" y="183857"/>
                  <a:pt x="322058" y="187455"/>
                </a:cubicBezTo>
                <a:cubicBezTo>
                  <a:pt x="336528" y="194650"/>
                  <a:pt x="352805" y="205442"/>
                  <a:pt x="358232" y="219833"/>
                </a:cubicBezTo>
                <a:cubicBezTo>
                  <a:pt x="361850" y="228827"/>
                  <a:pt x="360040" y="246813"/>
                  <a:pt x="354615" y="254008"/>
                </a:cubicBezTo>
                <a:cubicBezTo>
                  <a:pt x="342858" y="270737"/>
                  <a:pt x="309035" y="273435"/>
                  <a:pt x="281182" y="276672"/>
                </a:cubicBezTo>
                <a:cubicBezTo>
                  <a:pt x="277565" y="276853"/>
                  <a:pt x="274128" y="275053"/>
                  <a:pt x="272320" y="271816"/>
                </a:cubicBezTo>
                <a:moveTo>
                  <a:pt x="114" y="307791"/>
                </a:moveTo>
                <a:lnTo>
                  <a:pt x="114" y="295199"/>
                </a:lnTo>
                <a:cubicBezTo>
                  <a:pt x="114" y="291603"/>
                  <a:pt x="1923" y="288004"/>
                  <a:pt x="3731" y="284408"/>
                </a:cubicBezTo>
                <a:cubicBezTo>
                  <a:pt x="10785" y="270197"/>
                  <a:pt x="25074" y="261204"/>
                  <a:pt x="37554" y="252389"/>
                </a:cubicBezTo>
                <a:cubicBezTo>
                  <a:pt x="37915" y="252210"/>
                  <a:pt x="38277" y="251850"/>
                  <a:pt x="38639" y="251670"/>
                </a:cubicBezTo>
                <a:cubicBezTo>
                  <a:pt x="49310" y="246454"/>
                  <a:pt x="59981" y="241057"/>
                  <a:pt x="72461" y="235841"/>
                </a:cubicBezTo>
                <a:cubicBezTo>
                  <a:pt x="75536" y="234403"/>
                  <a:pt x="79877" y="232784"/>
                  <a:pt x="83313" y="231344"/>
                </a:cubicBezTo>
                <a:cubicBezTo>
                  <a:pt x="84579" y="230805"/>
                  <a:pt x="85664" y="230085"/>
                  <a:pt x="86388" y="229006"/>
                </a:cubicBezTo>
                <a:cubicBezTo>
                  <a:pt x="91633" y="222710"/>
                  <a:pt x="97240" y="209759"/>
                  <a:pt x="92176" y="199866"/>
                </a:cubicBezTo>
                <a:cubicBezTo>
                  <a:pt x="90367" y="196269"/>
                  <a:pt x="88558" y="194470"/>
                  <a:pt x="85122" y="191052"/>
                </a:cubicBezTo>
                <a:lnTo>
                  <a:pt x="84760" y="190693"/>
                </a:lnTo>
                <a:cubicBezTo>
                  <a:pt x="68482" y="172705"/>
                  <a:pt x="54193" y="142127"/>
                  <a:pt x="57811" y="106331"/>
                </a:cubicBezTo>
                <a:cubicBezTo>
                  <a:pt x="61428" y="70356"/>
                  <a:pt x="84941" y="45174"/>
                  <a:pt x="124732" y="45174"/>
                </a:cubicBezTo>
                <a:cubicBezTo>
                  <a:pt x="164341" y="45174"/>
                  <a:pt x="187855" y="70176"/>
                  <a:pt x="193462" y="105972"/>
                </a:cubicBezTo>
                <a:cubicBezTo>
                  <a:pt x="193462" y="106331"/>
                  <a:pt x="193462" y="106511"/>
                  <a:pt x="193642" y="106871"/>
                </a:cubicBezTo>
                <a:cubicBezTo>
                  <a:pt x="195270" y="128276"/>
                  <a:pt x="190025" y="147883"/>
                  <a:pt x="184599" y="160474"/>
                </a:cubicBezTo>
                <a:cubicBezTo>
                  <a:pt x="179354" y="172885"/>
                  <a:pt x="173927" y="181699"/>
                  <a:pt x="166874" y="190513"/>
                </a:cubicBezTo>
                <a:cubicBezTo>
                  <a:pt x="166512" y="190872"/>
                  <a:pt x="166331" y="191232"/>
                  <a:pt x="166151" y="191593"/>
                </a:cubicBezTo>
                <a:cubicBezTo>
                  <a:pt x="164341" y="194470"/>
                  <a:pt x="161447" y="196269"/>
                  <a:pt x="159639" y="199146"/>
                </a:cubicBezTo>
                <a:cubicBezTo>
                  <a:pt x="159278" y="199687"/>
                  <a:pt x="159096" y="200226"/>
                  <a:pt x="158916" y="200945"/>
                </a:cubicBezTo>
                <a:cubicBezTo>
                  <a:pt x="155840" y="211558"/>
                  <a:pt x="159278" y="225409"/>
                  <a:pt x="162895" y="230624"/>
                </a:cubicBezTo>
                <a:cubicBezTo>
                  <a:pt x="164703" y="234042"/>
                  <a:pt x="171576" y="234223"/>
                  <a:pt x="177003" y="235841"/>
                </a:cubicBezTo>
                <a:cubicBezTo>
                  <a:pt x="177365" y="236022"/>
                  <a:pt x="177545" y="236022"/>
                  <a:pt x="177906" y="236200"/>
                </a:cubicBezTo>
                <a:cubicBezTo>
                  <a:pt x="199430" y="245194"/>
                  <a:pt x="220773" y="255807"/>
                  <a:pt x="236869" y="270018"/>
                </a:cubicBezTo>
                <a:cubicBezTo>
                  <a:pt x="237051" y="270197"/>
                  <a:pt x="237231" y="270377"/>
                  <a:pt x="237412" y="270377"/>
                </a:cubicBezTo>
                <a:cubicBezTo>
                  <a:pt x="242114" y="275053"/>
                  <a:pt x="248264" y="281350"/>
                  <a:pt x="250797" y="289984"/>
                </a:cubicBezTo>
                <a:cubicBezTo>
                  <a:pt x="251339" y="291962"/>
                  <a:pt x="251520" y="294121"/>
                  <a:pt x="251520" y="296099"/>
                </a:cubicBezTo>
                <a:lnTo>
                  <a:pt x="251520" y="310130"/>
                </a:lnTo>
                <a:cubicBezTo>
                  <a:pt x="251520" y="311029"/>
                  <a:pt x="251339" y="311929"/>
                  <a:pt x="251159" y="312648"/>
                </a:cubicBezTo>
                <a:cubicBezTo>
                  <a:pt x="245009" y="331355"/>
                  <a:pt x="220230" y="336751"/>
                  <a:pt x="197260" y="341968"/>
                </a:cubicBezTo>
                <a:cubicBezTo>
                  <a:pt x="157468" y="349163"/>
                  <a:pt x="101400" y="349163"/>
                  <a:pt x="59800" y="341968"/>
                </a:cubicBezTo>
                <a:cubicBezTo>
                  <a:pt x="39905" y="338370"/>
                  <a:pt x="18201" y="332974"/>
                  <a:pt x="7349" y="320382"/>
                </a:cubicBezTo>
                <a:cubicBezTo>
                  <a:pt x="3731" y="318584"/>
                  <a:pt x="1923" y="314986"/>
                  <a:pt x="114" y="307791"/>
                </a:cubicBezTo>
              </a:path>
            </a:pathLst>
          </a:cu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35000">
                <a:schemeClr val="accent1">
                  <a:lumMod val="85000"/>
                  <a:lumOff val="15000"/>
                </a:schemeClr>
              </a:gs>
            </a:gsLst>
            <a:lin ang="10800000" scaled="0"/>
          </a:gradFill>
          <a:ln w="11621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14"/>
            </p:custDataLst>
          </p:nvPr>
        </p:nvSpPr>
        <p:spPr>
          <a:xfrm>
            <a:off x="5879105" y="1413664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使用</a:t>
            </a:r>
            <a:r>
              <a:rPr lang="en-US" altLang="zh-CN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React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框架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进行框架构建，提供用户界面和交互功能。主要负责用户信息输入、展示和与后端的通信。</a:t>
            </a: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69" name="矩形 68"/>
          <p:cNvSpPr/>
          <p:nvPr>
            <p:custDataLst>
              <p:tags r:id="rId15"/>
            </p:custDataLst>
          </p:nvPr>
        </p:nvSpPr>
        <p:spPr>
          <a:xfrm>
            <a:off x="4387609" y="1410667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ea typeface="宋体" panose="02010600030101010101" pitchFamily="2" charset="-122"/>
                <a:cs typeface="+mn-lt"/>
              </a:rPr>
              <a:t>前端</a:t>
            </a:r>
            <a:endParaRPr lang="zh-CN" altLang="en-US" sz="2400" b="1" kern="0" dirty="0">
              <a:solidFill>
                <a:schemeClr val="accent1"/>
              </a:solidFill>
              <a:ea typeface="宋体" panose="02010600030101010101" pitchFamily="2" charset="-122"/>
              <a:cs typeface="+mn-lt"/>
            </a:endParaRPr>
          </a:p>
        </p:txBody>
      </p:sp>
      <p:sp>
        <p:nvSpPr>
          <p:cNvPr id="70" name="文本框 69"/>
          <p:cNvSpPr txBox="1"/>
          <p:nvPr>
            <p:custDataLst>
              <p:tags r:id="rId16"/>
            </p:custDataLst>
          </p:nvPr>
        </p:nvSpPr>
        <p:spPr>
          <a:xfrm>
            <a:off x="4451091" y="2984533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基于Spring Boot框架构建，负责业务逻辑处理、数据管理和API接口服务。通过</a:t>
            </a:r>
            <a:r>
              <a:rPr lang="en-US" altLang="zh-CN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Spring </a:t>
            </a: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API与前端进行数据交互。</a:t>
            </a: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71" name="矩形 70"/>
          <p:cNvSpPr/>
          <p:nvPr>
            <p:custDataLst>
              <p:tags r:id="rId17"/>
            </p:custDataLst>
          </p:nvPr>
        </p:nvSpPr>
        <p:spPr>
          <a:xfrm>
            <a:off x="2982455" y="2980714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ea typeface="宋体" panose="02010600030101010101" pitchFamily="2" charset="-122"/>
                <a:cs typeface="+mn-lt"/>
              </a:rPr>
              <a:t>后端</a:t>
            </a:r>
            <a:endParaRPr lang="zh-CN" altLang="en-US" sz="2400" b="1" kern="0" dirty="0">
              <a:solidFill>
                <a:schemeClr val="accent1"/>
              </a:solidFill>
              <a:ea typeface="宋体" panose="02010600030101010101" pitchFamily="2" charset="-122"/>
              <a:cs typeface="+mn-lt"/>
            </a:endParaRPr>
          </a:p>
        </p:txBody>
      </p:sp>
      <p:sp>
        <p:nvSpPr>
          <p:cNvPr id="72" name="文本框 71"/>
          <p:cNvSpPr txBox="1"/>
          <p:nvPr>
            <p:custDataLst>
              <p:tags r:id="rId18"/>
            </p:custDataLst>
          </p:nvPr>
        </p:nvSpPr>
        <p:spPr>
          <a:xfrm>
            <a:off x="2997122" y="4559114"/>
            <a:ext cx="2485719" cy="14400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使用MySQL数据库，负责数据存储和管理。主要包括用户信息、社区帖子、评论和交友配对等数据。</a:t>
            </a:r>
            <a:endParaRPr lang="zh-CN" altLang="en-US" sz="12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73" name="矩形 72"/>
          <p:cNvSpPr/>
          <p:nvPr>
            <p:custDataLst>
              <p:tags r:id="rId19"/>
            </p:custDataLst>
          </p:nvPr>
        </p:nvSpPr>
        <p:spPr>
          <a:xfrm>
            <a:off x="1505626" y="4551731"/>
            <a:ext cx="1158630" cy="578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r"/>
            <a:r>
              <a:rPr lang="zh-CN" altLang="en-US" sz="2400" b="1" kern="0" dirty="0">
                <a:solidFill>
                  <a:schemeClr val="accent1"/>
                </a:solidFill>
                <a:ea typeface="宋体" panose="02010600030101010101" pitchFamily="2" charset="-122"/>
                <a:cs typeface="+mn-lt"/>
              </a:rPr>
              <a:t>数据库</a:t>
            </a:r>
            <a:endParaRPr lang="zh-CN" altLang="en-US" sz="2400" b="1" kern="0" dirty="0">
              <a:solidFill>
                <a:schemeClr val="accent1"/>
              </a:solidFill>
              <a:ea typeface="宋体" panose="02010600030101010101" pitchFamily="2" charset="-122"/>
              <a:cs typeface="+mn-lt"/>
            </a:endParaRPr>
          </a:p>
        </p:txBody>
      </p:sp>
      <p:sp>
        <p:nvSpPr>
          <p:cNvPr id="74" name="矩形 73"/>
          <p:cNvSpPr/>
          <p:nvPr>
            <p:custDataLst>
              <p:tags r:id="rId20"/>
            </p:custDataLst>
          </p:nvPr>
        </p:nvSpPr>
        <p:spPr>
          <a:xfrm>
            <a:off x="5638608" y="1486866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>
            <p:custDataLst>
              <p:tags r:id="rId21"/>
            </p:custDataLst>
          </p:nvPr>
        </p:nvSpPr>
        <p:spPr>
          <a:xfrm>
            <a:off x="4213370" y="3059300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>
            <p:custDataLst>
              <p:tags r:id="rId22"/>
            </p:custDataLst>
          </p:nvPr>
        </p:nvSpPr>
        <p:spPr>
          <a:xfrm>
            <a:off x="2752158" y="4630316"/>
            <a:ext cx="66421" cy="494532"/>
          </a:xfrm>
          <a:prstGeom prst="rect">
            <a:avLst/>
          </a:pr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85000"/>
                  <a:lumOff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7" name="直接连接符 76"/>
          <p:cNvCxnSpPr/>
          <p:nvPr>
            <p:custDataLst>
              <p:tags r:id="rId23"/>
            </p:custDataLst>
          </p:nvPr>
        </p:nvCxnSpPr>
        <p:spPr>
          <a:xfrm>
            <a:off x="8443913" y="1809750"/>
            <a:ext cx="1078706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24"/>
            </p:custDataLst>
          </p:nvPr>
        </p:nvCxnSpPr>
        <p:spPr>
          <a:xfrm>
            <a:off x="7019925" y="3417570"/>
            <a:ext cx="904875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>
            <p:custDataLst>
              <p:tags r:id="rId25"/>
            </p:custDataLst>
          </p:nvPr>
        </p:nvCxnSpPr>
        <p:spPr>
          <a:xfrm>
            <a:off x="5581650" y="4991100"/>
            <a:ext cx="795338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标题 1"/>
          <p:cNvSpPr>
            <a:spLocks noGrp="1"/>
          </p:cNvSpPr>
          <p:nvPr>
            <p:ph type="title"/>
            <p:custDataLst>
              <p:tags r:id="rId26"/>
            </p:custDataLst>
          </p:nvPr>
        </p:nvSpPr>
        <p:spPr>
          <a:xfrm>
            <a:off x="744220" y="797560"/>
            <a:ext cx="3535680" cy="689610"/>
          </a:xfrm>
        </p:spPr>
        <p:txBody>
          <a:bodyPr>
            <a:normAutofit/>
          </a:bodyPr>
          <a:lstStyle/>
          <a:p>
            <a:r>
              <a:rPr lang="zh-CN" altLang="en-US"/>
              <a:t>系统架构概览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818640" y="5638165"/>
            <a:ext cx="7435215" cy="949325"/>
          </a:xfrm>
          <a:prstGeom prst="rect">
            <a:avLst/>
          </a:prstGeom>
        </p:spPr>
      </p:pic>
    </p:spTree>
    <p:custDataLst>
      <p:tags r:id="rId2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1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1"/>
  <p:tag name="KSO_WM_UNIT_LAYERLEVEL" val="1"/>
  <p:tag name="KSO_WM_TAG_VERSION" val="3.0"/>
  <p:tag name="KSO_WM_UNIT_TYPE" val="i"/>
  <p:tag name="KSO_WM_UNIT_INDEX" val="1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1"/>
  <p:tag name="KSO_WM_UNIT_LAYERLEVEL" val="1"/>
  <p:tag name="KSO_WM_TAG_VERSION" val="3.0"/>
  <p:tag name="KSO_WM_UNIT_TYPE" val="i"/>
  <p:tag name="KSO_WM_UNIT_INDEX" val="1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6"/>
  <p:tag name="KSO_WM_UNIT_LAYERLEVEL" val="1"/>
  <p:tag name="KSO_WM_TAG_VERSION" val="3.0"/>
  <p:tag name="KSO_WM_BEAUTIFY_FLAG" val="#wm#"/>
  <p:tag name="KSO_WM_UNIT_TYPE" val="i"/>
  <p:tag name="KSO_WM_UNIT_INDEX" val="6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1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9"/>
  <p:tag name="KSO_WM_UNIT_LAYERLEVEL" val="1"/>
  <p:tag name="KSO_WM_TAG_VERSION" val="3.0"/>
  <p:tag name="KSO_WM_UNIT_TYPE" val="i"/>
  <p:tag name="KSO_WM_UNIT_INDEX" val="9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14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1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TYPE" val="i"/>
  <p:tag name="KSO_WM_UNIT_INDEX" val="10"/>
</p:tagLst>
</file>

<file path=ppt/tags/tag1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335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TEMPLATE_CATEGORY" val="custom"/>
  <p:tag name="KSO_WM_TEMPLATE_INDEX" val="2023335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352"/>
  <p:tag name="KSO_WM_TEMPLATE_THUMBS_INDEX" val="1、9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97.xml><?xml version="1.0" encoding="utf-8"?>
<p:tagLst xmlns:p="http://schemas.openxmlformats.org/presentationml/2006/main">
  <p:tag name="KSO_WM_SLIDE_THEME_ID" val="3325128"/>
  <p:tag name="KSO_WM_SLIDE_THEME_NAME" val="青色几何形状商务风主题"/>
  <p:tag name="KSO_WM_SLIDE_TYPE" val="text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352_4*a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3"/>
  <p:tag name="KSO_WM_UNIT_TYPE" val="a"/>
  <p:tag name="KSO_WM_UNIT_INDEX" val="1"/>
  <p:tag name="KSO_WM_DIAGRAM_GROUP_CODE" val="l1-1"/>
  <p:tag name="KSO_WM_UNIT_PRESET_TEXT" val="目录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3352_4*l_h_i*1_1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4000000059604645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custom20233352_4*l_h_a*1_1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3352_4*l_h_i*1_4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4000000059604645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3352_4*l_h_a*1_4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3352_4*l_h_i*1_2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4000000059604645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custom20233352_4*l_h_a*1_2_1"/>
  <p:tag name="KSO_WM_TEMPLATE_CATEGORY" val="custom"/>
  <p:tag name="KSO_WM_TEMPLATE_INDEX" val="2023335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3352_4*l_h_i*1_4_1"/>
  <p:tag name="KSO_WM_TEMPLATE_CATEGORY" val="custom"/>
  <p:tag name="KSO_WM_TEMPLATE_INDEX" val="2023335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4000000059604645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3352_4*l_h_a*1_4_1"/>
  <p:tag name="KSO_WM_TEMPLATE_CATEGORY" val="custom"/>
  <p:tag name="KSO_WM_TEMPLATE_INDEX" val="2023335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26.45001220703125,&quot;left&quot;:543.1353468430887,&quot;top&quot;:46.517474211445005,&quot;width&quot;:393.9646606445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</p:tagLst>
</file>

<file path=ppt/tags/tag207.xml><?xml version="1.0" encoding="utf-8"?>
<p:tagLst xmlns:p="http://schemas.openxmlformats.org/presentationml/2006/main">
  <p:tag name="KSO_WM_SLIDE_ID" val="custom20233352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3352"/>
  <p:tag name="KSO_WM_SLIDE_LAYOUT" val="a_l"/>
  <p:tag name="KSO_WM_SLIDE_LAYOUT_CNT" val="1_1"/>
  <p:tag name="KSO_WM_SLIDE_TYPE" val="contents"/>
  <p:tag name="KSO_WM_SLIDE_SUBTYPE" val="diag"/>
  <p:tag name="KSO_WM_DIAGRAM_GROUP_CODE" val="l1-1"/>
  <p:tag name="KSO_WM_SLIDE_DIAGTYPE" val="l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352_7*a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</p:tagLst>
</file>

<file path=ppt/tags/tag20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3352_7*e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210.xml><?xml version="1.0" encoding="utf-8"?>
<p:tagLst xmlns:p="http://schemas.openxmlformats.org/presentationml/2006/main">
  <p:tag name="KSO_WM_SLIDE_ID" val="custom2023335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352"/>
  <p:tag name="KSO_WM_SLIDE_TYPE" val="sectionTitle"/>
  <p:tag name="KSO_WM_SLIDE_SUBTYPE" val="pureTxt"/>
  <p:tag name="KSO_WM_SLIDE_LAYOUT" val="a_e"/>
  <p:tag name="KSO_WM_SLIDE_LAYOUT_CNT" val="1_1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30_2*a*1"/>
  <p:tag name="KSO_WM_TEMPLATE_CATEGORY" val="diagram"/>
  <p:tag name="KSO_WM_TEMPLATE_INDEX" val="202369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a"/>
  <p:tag name="KSO_WM_UNIT_INDEX" val="1"/>
  <p:tag name="KSO_WM_UNIT_PRESET_TEXT" val="单击此处添加标题"/>
</p:tagLst>
</file>

<file path=ppt/tags/tag21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i*1_1"/>
  <p:tag name="KSO_WM_TEMPLATE_CATEGORY" val="diagram"/>
  <p:tag name="KSO_WM_TEMPLATE_INDEX" val="20236930"/>
  <p:tag name="KSO_WM_UNIT_LAYERLEVEL" val="1_1"/>
  <p:tag name="KSO_WM_TAG_VERSION" val="3.0"/>
  <p:tag name="KSO_WM_BEAUTIFY_FLAG" val="#wm#"/>
  <p:tag name="KSO_WM_DIAGRAM_GROUP_CODE" val="m1-1"/>
  <p:tag name="KSO_WM_UNIT_TYPE" val="m_i"/>
  <p:tag name="KSO_WM_UNIT_INDEX" val="1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},{&quot;brightness&quot;:0,&quot;colorType&quot;:1,&quot;foreColorIndex&quot;:5,&quot;pos&quot;:0.6899999976158142,&quot;transparency&quot;:0.20000000298023224},{&quot;brightness&quot;:0,&quot;colorType&quot;:1,&quot;foreColorIndex&quot;:5,&quot;pos&quot;:0.38999998569488525,&quot;transparency&quot;:0.20000000298023224},{&quot;brightness&quot;:0.800000011920929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1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1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1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1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1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1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22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2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2_1"/>
  <p:tag name="KSO_WM_DIAGRAM_VERSION" val="3"/>
  <p:tag name="KSO_WM_DIAGRAM_COLOR_TRICK" val="1"/>
  <p:tag name="KSO_WM_DIAGRAM_COLOR_TEXT_CAN_REMOVE" val="n"/>
  <p:tag name="KSO_WM_UNIT_PRESET_TEXT" val="添加项标题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2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2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3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3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2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23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31.xml><?xml version="1.0" encoding="utf-8"?>
<p:tagLst xmlns:p="http://schemas.openxmlformats.org/presentationml/2006/main">
  <p:tag name="KSO_WM_SLIDE_ID" val="diagram20236930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703.35*274.493"/>
  <p:tag name="KSO_WM_SLIDE_POSITION" val="128.325*189.4"/>
  <p:tag name="KSO_WM_TAG_VERSION" val="3.0"/>
  <p:tag name="KSO_WM_BEAUTIFY_FLAG" val="#wm#"/>
  <p:tag name="KSO_WM_TEMPLATE_CATEGORY" val="diagram"/>
  <p:tag name="KSO_WM_TEMPLATE_INDEX" val="20236930"/>
  <p:tag name="KSO_WM_DIAGRAM_GROUP_CODE" val="m1-1"/>
  <p:tag name="KSO_WM_SLIDE_DIAGTYPE" val="m"/>
  <p:tag name="KSO_WM_SLIDE_LAYOUT" val="a_m"/>
  <p:tag name="KSO_WM_SLIDE_LAYOUT_CNT" val="1_1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3337_1*a*1"/>
  <p:tag name="KSO_WM_TEMPLATE_CATEGORY" val="diagram"/>
  <p:tag name="KSO_WM_TEMPLATE_INDEX" val="2023333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29"/>
  <p:tag name="KSO_WM_DIAGRAM_GROUP_CODE" val="l1-1"/>
  <p:tag name="KSO_WM_UNIT_TYPE" val="a"/>
  <p:tag name="KSO_WM_UNIT_INDEX" val="1"/>
  <p:tag name="KSO_WM_UNIT_PRESET_TEXT" val="单击此处添加标题"/>
</p:tagLst>
</file>

<file path=ppt/tags/tag2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3337_1*l_h_f*1_1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25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，以便观者准确地理解您传达的思想。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337_1*l_h_a*1_1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3337_1*l_h_i*1_1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3337_1*l_h_f*1_2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25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，以便观者准确地理解您传达的思想。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3337_1*l_h_a*1_2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3337_1*l_h_i*1_2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3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3337_1*l_h_f*1_3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25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，以便观者准确地理解您传达的思想。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2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3337_1*l_h_a*1_3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3337_1*l_h_i*1_3_1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3337_1*l_h_i*1_1_2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LINE_FORE_SCHEMECOLOR_INDEX" val="13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4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3337_1*l_h_i*1_2_2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LINE_FORE_SCHEMECOLOR_INDEX" val="13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4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3337_1*l_h_i*1_3_2"/>
  <p:tag name="KSO_WM_TEMPLATE_CATEGORY" val="diagram"/>
  <p:tag name="KSO_WM_TEMPLATE_INDEX" val="20233337"/>
  <p:tag name="KSO_WM_UNIT_LAYERLEVEL" val="1_1_1"/>
  <p:tag name="KSO_WM_TAG_VERSION" val="3.0"/>
  <p:tag name="KSO_WM_BEAUTIFY_FLAG" val="#wm#"/>
  <p:tag name="KSO_WM_UNIT_LINE_FORE_SCHEMECOLOR_INDEX" val="13"/>
  <p:tag name="KSO_WM_DIAGRAM_MAX_ITEMCNT" val="4"/>
  <p:tag name="KSO_WM_DIAGRAM_MIN_ITEMCNT" val="3"/>
  <p:tag name="KSO_WM_DIAGRAM_VIRTUALLY_FRAME" val="{&quot;height&quot;:466.72952979861276,&quot;left&quot;:62.825241795337206,&quot;top&quot;:18.49425196850393,&quot;width&quot;:850.482666015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45.xml><?xml version="1.0" encoding="utf-8"?>
<p:tagLst xmlns:p="http://schemas.openxmlformats.org/presentationml/2006/main">
  <p:tag name="KSO_WM_SLIDE_ID" val="diagram20233337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diagram"/>
  <p:tag name="KSO_WM_TEMPLATE_INDEX" val="20233337"/>
  <p:tag name="KSO_WM_SLIDE_TYPE" val="text"/>
  <p:tag name="KSO_WM_SLIDE_SUBTYPE" val="diag"/>
  <p:tag name="KSO_WM_SLIDE_SIZE" val="850.397*346.996"/>
  <p:tag name="KSO_WM_SLIDE_POSITION" val="54.8*138.14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i*1_1"/>
  <p:tag name="KSO_WM_TEMPLATE_CATEGORY" val="diagram"/>
  <p:tag name="KSO_WM_TEMPLATE_INDEX" val="20234406"/>
  <p:tag name="KSO_WM_UNIT_LAYERLEVEL" val="1_1"/>
  <p:tag name="KSO_WM_TAG_VERSION" val="3.0"/>
  <p:tag name="KSO_WM_BEAUTIFY_FLAG" val="#wm#"/>
  <p:tag name="KSO_WM_UNIT_TYPE" val="m_i"/>
  <p:tag name="KSO_WM_UNIT_INDEX" val="1_1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6499999761581421,&quot;colorType&quot;:1,&quot;foreColorIndex&quot;:13,&quot;transparency&quot;:0.64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07*144"/>
  <p:tag name="KSO_WM_UNIT_TYPE" val="m_h_x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32*129"/>
  <p:tag name="KSO_WM_UNIT_TYPE" val="m_h_x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27*144"/>
  <p:tag name="KSO_WM_UNIT_TYPE" val="m_h_x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6"/>
  <p:tag name="KSO_WM_UNIT_LAYERLEVEL" val="1"/>
  <p:tag name="KSO_WM_TAG_VERSION" val="3.0"/>
  <p:tag name="KSO_WM_BEAUTIFY_FLAG" val="#wm#"/>
  <p:tag name="KSO_WM_UNIT_TYPE" val="i"/>
  <p:tag name="KSO_WM_UNIT_INDEX" val="6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a*1"/>
  <p:tag name="KSO_WM_TEMPLATE_CATEGORY" val="diagram"/>
  <p:tag name="KSO_WM_TEMPLATE_INDEX" val="2023440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VALUE" val="28"/>
  <p:tag name="KSO_WM_DIAGRAM_GROUP_CODE" val="m1-1"/>
  <p:tag name="KSO_WM_UNIT_PRESET_TEXT" val="单击此处添加&#13;标题内容"/>
</p:tagLst>
</file>

<file path=ppt/tags/tag272.xml><?xml version="1.0" encoding="utf-8"?>
<p:tagLst xmlns:p="http://schemas.openxmlformats.org/presentationml/2006/main">
  <p:tag name="KSO_WM_SLIDE_ID" val="diagram20234406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1"/>
  <p:tag name="KSO_WM_SLIDE_SIZE" val="767.035*376.917"/>
  <p:tag name="KSO_WM_SLIDE_POSITION" val="118.553*111.076"/>
  <p:tag name="KSO_WM_TAG_VERSION" val="3.0"/>
  <p:tag name="KSO_WM_BEAUTIFY_FLAG" val="#wm#"/>
  <p:tag name="KSO_WM_TEMPLATE_CATEGORY" val="diagram"/>
  <p:tag name="KSO_WM_TEMPLATE_INDEX" val="20234406"/>
  <p:tag name="KSO_WM_SLIDE_LAYOUT" val="a_m"/>
  <p:tag name="KSO_WM_SLIDE_LAYOUT_CNT" val="1_1"/>
  <p:tag name="KSO_WM_DIAGRAM_GROUP_CODE" val="m1-1"/>
  <p:tag name="KSO_WM_SLIDE_DIAGTYPE" val="m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31_1*a*1"/>
  <p:tag name="KSO_WM_TEMPLATE_CATEGORY" val="diagram"/>
  <p:tag name="KSO_WM_TEMPLATE_INDEX" val="2023693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a"/>
  <p:tag name="KSO_WM_UNIT_INDEX" val="1"/>
  <p:tag name="KSO_WM_UNIT_VALUE" val="26"/>
  <p:tag name="KSO_WM_UNIT_PRESET_TEXT" val="单击此处添加标题"/>
</p:tagLst>
</file>

<file path=ppt/tags/tag274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f*1_1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33"/>
  <p:tag name="KSO_WM_DIAGRAM_GROUP_CODE" val="m1-1"/>
  <p:tag name="KSO_WM_UNIT_TYPE" val="m_h_f"/>
  <p:tag name="KSO_WM_UNIT_INDEX" val="1_1_1"/>
  <p:tag name="KSO_WM_DIAGRAM_VERSION" val="3"/>
  <p:tag name="KSO_WM_DIAGRAM_COLOR_TRICK" val="1"/>
  <p:tag name="KSO_WM_DIAGRAM_COLOR_TEXT_CAN_REMOVE" val="n"/>
  <p:tag name="KSO_WM_UNIT_PRESET_TEXT" val="单击输入项正文，文字是您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5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a*1_1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9"/>
  <p:tag name="KSO_WM_DIAGRAM_GROUP_CODE" val="m1-1"/>
  <p:tag name="KSO_WM_UNIT_TYPE" val="m_h_a"/>
  <p:tag name="KSO_WM_UNIT_INDEX" val="1_1_1"/>
  <p:tag name="KSO_WM_DIAGRAM_VERSION" val="3"/>
  <p:tag name="KSO_WM_DIAGRAM_COLOR_TRICK" val="1"/>
  <p:tag name="KSO_WM_DIAGRAM_COLOR_TEXT_CAN_REMOVE" val="n"/>
  <p:tag name="KSO_WM_UNIT_PRESET_TEXT" val="01.添加项标题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6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f*1_3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3_1"/>
  <p:tag name="KSO_WM_DIAGRAM_VERSION" val="3"/>
  <p:tag name="KSO_WM_DIAGRAM_COLOR_TRICK" val="1"/>
  <p:tag name="KSO_WM_DIAGRAM_COLOR_TEXT_CAN_REMOVE" val="n"/>
  <p:tag name="KSO_WM_UNIT_PRESET_TEXT" val="单击输入项正文，文字是您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7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a*1_3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DIAGRAM_VERSION" val="3"/>
  <p:tag name="KSO_WM_DIAGRAM_COLOR_TRICK" val="1"/>
  <p:tag name="KSO_WM_DIAGRAM_COLOR_TEXT_CAN_REMOVE" val="n"/>
  <p:tag name="KSO_WM_UNIT_PRESET_TEXT" val="03.添加项标题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8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f*1_4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33"/>
  <p:tag name="KSO_WM_DIAGRAM_GROUP_CODE" val="m1-1"/>
  <p:tag name="KSO_WM_UNIT_TYPE" val="m_h_f"/>
  <p:tag name="KSO_WM_UNIT_INDEX" val="1_4_1"/>
  <p:tag name="KSO_WM_DIAGRAM_VERSION" val="3"/>
  <p:tag name="KSO_WM_DIAGRAM_COLOR_TRICK" val="1"/>
  <p:tag name="KSO_WM_DIAGRAM_COLOR_TEXT_CAN_REMOVE" val="n"/>
  <p:tag name="KSO_WM_UNIT_PRESET_TEXT" val="单击输入项正文，文字是您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79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UNIT_HIGHLIGHT" val="0"/>
  <p:tag name="KSO_WM_UNIT_COMPATIBLE" val="0"/>
  <p:tag name="KSO_WM_UNIT_DIAGRAM_ISNUMVISUAL" val="0"/>
  <p:tag name="KSO_WM_UNIT_DIAGRAM_ISREFERUNIT" val="0"/>
  <p:tag name="KSO_WM_UNIT_ID" val="diagram20236931_1*m_h_a*1_4_1"/>
  <p:tag name="KSO_WM_TEMPLATE_CATEGORY" val="diagram"/>
  <p:tag name="KSO_WM_TEMPLATE_INDEX" val="20236931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9"/>
  <p:tag name="KSO_WM_DIAGRAM_GROUP_CODE" val="m1-1"/>
  <p:tag name="KSO_WM_UNIT_TYPE" val="m_h_a"/>
  <p:tag name="KSO_WM_UNIT_INDEX" val="1_4_1"/>
  <p:tag name="KSO_WM_DIAGRAM_VERSION" val="3"/>
  <p:tag name="KSO_WM_DIAGRAM_COLOR_TRICK" val="1"/>
  <p:tag name="KSO_WM_DIAGRAM_COLOR_TEXT_CAN_REMOVE" val="n"/>
  <p:tag name="KSO_WM_UNIT_PRESET_TEXT" val="04.添加项标题"/>
  <p:tag name="KSO_WM_UNIT_TEXT_FILL_FORE_SCHEMECOLOR_INDEX" val="1"/>
  <p:tag name="KSO_WM_UNIT_TEXT_FILL_TYPE" val="1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280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"/>
  <p:tag name="KSO_WM_UNIT_ID" val="diagram20236931_1*m_i*1_1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1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2"/>
  <p:tag name="KSO_WM_UNIT_ID" val="diagram20236931_1*m_i*1_2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2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3"/>
  <p:tag name="KSO_WM_UNIT_ID" val="diagram20236931_1*m_i*1_3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3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4"/>
  <p:tag name="KSO_WM_UNIT_ID" val="diagram20236931_1*m_i*1_4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4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5"/>
  <p:tag name="KSO_WM_UNIT_ID" val="diagram20236931_1*m_i*1_5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5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6"/>
  <p:tag name="KSO_WM_UNIT_ID" val="diagram20236931_1*m_i*1_6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4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6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7"/>
  <p:tag name="KSO_WM_UNIT_ID" val="diagram20236931_1*m_i*1_7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87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8"/>
  <p:tag name="KSO_WM_UNIT_ID" val="diagram20236931_1*m_i*1_8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4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88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9"/>
  <p:tag name="KSO_WM_UNIT_ID" val="diagram20236931_1*m_i*1_9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LINE_FORE_SCHEMECOLOR_INDEX" val="5"/>
  <p:tag name="KSO_WM_DIAGRAM_MAX_ITEMCNT" val="5"/>
  <p:tag name="KSO_WM_DIAGRAM_MIN_ITEMCNT" val="4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289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0"/>
  <p:tag name="KSO_WM_UNIT_ID" val="diagram20236931_1*m_i*1_10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4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9"/>
  <p:tag name="KSO_WM_UNIT_LAYERLEVEL" val="1"/>
  <p:tag name="KSO_WM_TAG_VERSION" val="3.0"/>
  <p:tag name="KSO_WM_UNIT_TYPE" val="i"/>
  <p:tag name="KSO_WM_UNIT_INDEX" val="9"/>
</p:tagLst>
</file>

<file path=ppt/tags/tag290.xml><?xml version="1.0" encoding="utf-8"?>
<p:tagLst xmlns:p="http://schemas.openxmlformats.org/presentationml/2006/main">
  <p:tag name="KSO_WM_DIAGRAM_VIRTUALLY_FRAME" val="{&quot;height&quot;:375.0720520019531,&quot;left&quot;:80.75913309893267,&quot;top&quot;:118.7280291171337,&quot;width&quot;:774.1851196289061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1"/>
  <p:tag name="KSO_WM_UNIT_ID" val="diagram20236931_1*m_i*1_11"/>
  <p:tag name="KSO_WM_TEMPLATE_CATEGORY" val="diagram"/>
  <p:tag name="KSO_WM_TEMPLATE_INDEX" val="20236931"/>
  <p:tag name="KSO_WM_UNIT_LAYERLEVEL" val="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4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1.xml><?xml version="1.0" encoding="utf-8"?>
<p:tagLst xmlns:p="http://schemas.openxmlformats.org/presentationml/2006/main">
  <p:tag name="KSO_WM_SLIDE_ID" val="diagram20236931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1"/>
  <p:tag name="KSO_WM_SLIDE_SIZE" val="774.172*373.385"/>
  <p:tag name="KSO_WM_SLIDE_POSITION" val="80.7591*118.728"/>
  <p:tag name="KSO_WM_TAG_VERSION" val="3.0"/>
  <p:tag name="KSO_WM_BEAUTIFY_FLAG" val="#wm#"/>
  <p:tag name="KSO_WM_TEMPLATE_CATEGORY" val="diagram"/>
  <p:tag name="KSO_WM_TEMPLATE_INDEX" val="20236931"/>
  <p:tag name="KSO_WM_DIAGRAM_GROUP_CODE" val="m1-1"/>
  <p:tag name="KSO_WM_SLIDE_DIAGTYPE" val="m"/>
  <p:tag name="KSO_WM_SLIDE_LAYOUT" val="a_m"/>
  <p:tag name="KSO_WM_SLIDE_LAYOUT_CNT" val="1_1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352_7*a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</p:tagLst>
</file>

<file path=ppt/tags/tag29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3352_7*e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294.xml><?xml version="1.0" encoding="utf-8"?>
<p:tagLst xmlns:p="http://schemas.openxmlformats.org/presentationml/2006/main">
  <p:tag name="KSO_WM_SLIDE_ID" val="custom2023335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352"/>
  <p:tag name="KSO_WM_SLIDE_TYPE" val="sectionTitle"/>
  <p:tag name="KSO_WM_SLIDE_SUBTYPE" val="pureTxt"/>
  <p:tag name="KSO_WM_SLIDE_LAYOUT" val="a_e"/>
  <p:tag name="KSO_WM_SLIDE_LAYOUT_CNT" val="1_1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2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2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3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3"/>
  <p:tag name="KSO_WM_DIAGRAM_GROUP_CODE" val="m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i*1_1"/>
  <p:tag name="KSO_WM_TEMPLATE_CATEGORY" val="diagram"/>
  <p:tag name="KSO_WM_TEMPLATE_INDEX" val="20234406"/>
  <p:tag name="KSO_WM_UNIT_LAYERLEVEL" val="1_1"/>
  <p:tag name="KSO_WM_TAG_VERSION" val="3.0"/>
  <p:tag name="KSO_WM_BEAUTIFY_FLAG" val="#wm#"/>
  <p:tag name="KSO_WM_UNIT_TYPE" val="m_i"/>
  <p:tag name="KSO_WM_UNIT_INDEX" val="1_1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6499999761581421,&quot;colorType&quot;:1,&quot;foreColorIndex&quot;:13,&quot;transparency&quot;:0.64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6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6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7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solid&quot;:{&quot;brightness&quot;:0.75,&quot;colorType&quot;:1,&quot;foreColorIndex&quot;:13,&quot;transparency&quot;:0.7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07*144"/>
  <p:tag name="KSO_WM_UNIT_TYPE" val="m_h_x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32*129"/>
  <p:tag name="KSO_WM_UNIT_TYPE" val="m_h_x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x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VALUE" val="127*144"/>
  <p:tag name="KSO_WM_UNIT_TYPE" val="m_h_x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4000000059604645,&quot;colorType&quot;:1,&quot;foreColorIndex&quot;:5,&quot;pos&quot;:1,&quot;transparency&quot;:0},{&quot;brightness&quot;:0.15000000596046448,&quot;colorType&quot;:1,&quot;foreColorIndex&quot;:5,&quot;pos&quot;:0.349999994039535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3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2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f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a"/>
  <p:tag name="KSO_WM_UNIT_NOCLEAR" val="0"/>
  <p:tag name="KSO_WM_UNIT_VALUE" val="80"/>
  <p:tag name="KSO_WM_UNIT_TYPE" val="m_h_f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简明扼要地阐述您的观点根据需要可酌情增减文字，以便观者能够准确地理解您所传达的思想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1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SUBTYPE" val="d"/>
  <p:tag name="KSO_WM_UNIT_TYPE" val="m_h_i"/>
  <p:tag name="KSO_WM_UNIT_INDEX" val="1_1_1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4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4"/>
  <p:tag name="KSO_WM_DIAGRAM_GROUP_CODE" val="m1-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.15000000596046448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3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3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2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2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m_h_i*1_1_5"/>
  <p:tag name="KSO_WM_TEMPLATE_CATEGORY" val="diagram"/>
  <p:tag name="KSO_WM_TEMPLATE_INDEX" val="20234406"/>
  <p:tag name="KSO_WM_UNIT_LAYERLEVEL" val="1_1_1"/>
  <p:tag name="KSO_WM_TAG_VERSION" val="3.0"/>
  <p:tag name="KSO_WM_BEAUTIFY_FLAG" val="#wm#"/>
  <p:tag name="KSO_WM_UNIT_TYPE" val="m_h_i"/>
  <p:tag name="KSO_WM_UNIT_INDEX" val="1_1_5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4"/>
  <p:tag name="KSO_WM_DIAGRAM_MIN_ITEMCNT" val="3"/>
  <p:tag name="KSO_WM_DIAGRAM_VIRTUALLY_FRAME" val="{&quot;height&quot;:458.7140197753906,&quot;left&quot;:117.75830906665233,&quot;top&quot;:70.17775389183225,&quot;width&quot;:768.624877929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406_1*a*1"/>
  <p:tag name="KSO_WM_TEMPLATE_CATEGORY" val="diagram"/>
  <p:tag name="KSO_WM_TEMPLATE_INDEX" val="2023440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VALUE" val="28"/>
  <p:tag name="KSO_WM_DIAGRAM_GROUP_CODE" val="m1-1"/>
  <p:tag name="KSO_WM_UNIT_PRESET_TEXT" val="单击此处添加&#13;标题内容"/>
</p:tagLst>
</file>

<file path=ppt/tags/tag321.xml><?xml version="1.0" encoding="utf-8"?>
<p:tagLst xmlns:p="http://schemas.openxmlformats.org/presentationml/2006/main">
  <p:tag name="KSO_WM_SLIDE_ID" val="diagram20234406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1"/>
  <p:tag name="KSO_WM_SLIDE_SIZE" val="767.035*376.917"/>
  <p:tag name="KSO_WM_SLIDE_POSITION" val="118.553*111.076"/>
  <p:tag name="KSO_WM_TAG_VERSION" val="3.0"/>
  <p:tag name="KSO_WM_BEAUTIFY_FLAG" val="#wm#"/>
  <p:tag name="KSO_WM_TEMPLATE_CATEGORY" val="diagram"/>
  <p:tag name="KSO_WM_TEMPLATE_INDEX" val="20234406"/>
  <p:tag name="KSO_WM_SLIDE_LAYOUT" val="a_m"/>
  <p:tag name="KSO_WM_SLIDE_LAYOUT_CNT" val="1_1"/>
  <p:tag name="KSO_WM_DIAGRAM_GROUP_CODE" val="m1-1"/>
  <p:tag name="KSO_WM_SLIDE_DIAGTYPE" val="m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30_2*a*1"/>
  <p:tag name="KSO_WM_TEMPLATE_CATEGORY" val="diagram"/>
  <p:tag name="KSO_WM_TEMPLATE_INDEX" val="202369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a"/>
  <p:tag name="KSO_WM_UNIT_INDEX" val="1"/>
  <p:tag name="KSO_WM_UNIT_PRESET_TEXT" val="单击此处添加标题"/>
</p:tagLst>
</file>

<file path=ppt/tags/tag32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i*1_1"/>
  <p:tag name="KSO_WM_TEMPLATE_CATEGORY" val="diagram"/>
  <p:tag name="KSO_WM_TEMPLATE_INDEX" val="20236930"/>
  <p:tag name="KSO_WM_UNIT_LAYERLEVEL" val="1_1"/>
  <p:tag name="KSO_WM_TAG_VERSION" val="3.0"/>
  <p:tag name="KSO_WM_BEAUTIFY_FLAG" val="#wm#"/>
  <p:tag name="KSO_WM_DIAGRAM_GROUP_CODE" val="m1-1"/>
  <p:tag name="KSO_WM_UNIT_TYPE" val="m_i"/>
  <p:tag name="KSO_WM_UNIT_INDEX" val="1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},{&quot;brightness&quot;:0,&quot;colorType&quot;:1,&quot;foreColorIndex&quot;:5,&quot;pos&quot;:0.6899999976158142,&quot;transparency&quot;:0.20000000298023224},{&quot;brightness&quot;:0,&quot;colorType&quot;:1,&quot;foreColorIndex&quot;:5,&quot;pos&quot;:0.38999998569488525,&quot;transparency&quot;:0.20000000298023224},{&quot;brightness&quot;:0.800000011920929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2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1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1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1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2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33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2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2_1"/>
  <p:tag name="KSO_WM_DIAGRAM_VERSION" val="3"/>
  <p:tag name="KSO_WM_DIAGRAM_COLOR_TRICK" val="1"/>
  <p:tag name="KSO_WM_DIAGRAM_COLOR_TEXT_CAN_REMOVE" val="n"/>
  <p:tag name="KSO_WM_UNIT_PRESET_TEXT" val="添加项标题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2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3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3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3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3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34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42.xml><?xml version="1.0" encoding="utf-8"?>
<p:tagLst xmlns:p="http://schemas.openxmlformats.org/presentationml/2006/main">
  <p:tag name="KSO_WM_SLIDE_ID" val="diagram20236930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703.35*274.493"/>
  <p:tag name="KSO_WM_SLIDE_POSITION" val="128.325*189.4"/>
  <p:tag name="KSO_WM_TAG_VERSION" val="3.0"/>
  <p:tag name="KSO_WM_BEAUTIFY_FLAG" val="#wm#"/>
  <p:tag name="KSO_WM_TEMPLATE_CATEGORY" val="diagram"/>
  <p:tag name="KSO_WM_TEMPLATE_INDEX" val="20236930"/>
  <p:tag name="KSO_WM_DIAGRAM_GROUP_CODE" val="m1-1"/>
  <p:tag name="KSO_WM_SLIDE_DIAGTYPE" val="m"/>
  <p:tag name="KSO_WM_SLIDE_LAYOUT" val="a_m"/>
  <p:tag name="KSO_WM_SLIDE_LAYOUT_CNT" val="1_1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30_2*a*1"/>
  <p:tag name="KSO_WM_TEMPLATE_CATEGORY" val="diagram"/>
  <p:tag name="KSO_WM_TEMPLATE_INDEX" val="202369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a"/>
  <p:tag name="KSO_WM_UNIT_INDEX" val="1"/>
  <p:tag name="KSO_WM_UNIT_PRESET_TEXT" val="单击此处添加标题"/>
</p:tagLst>
</file>

<file path=ppt/tags/tag34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i*1_1"/>
  <p:tag name="KSO_WM_TEMPLATE_CATEGORY" val="diagram"/>
  <p:tag name="KSO_WM_TEMPLATE_INDEX" val="20236930"/>
  <p:tag name="KSO_WM_UNIT_LAYERLEVEL" val="1_1"/>
  <p:tag name="KSO_WM_TAG_VERSION" val="3.0"/>
  <p:tag name="KSO_WM_BEAUTIFY_FLAG" val="#wm#"/>
  <p:tag name="KSO_WM_DIAGRAM_GROUP_CODE" val="m1-1"/>
  <p:tag name="KSO_WM_UNIT_TYPE" val="m_i"/>
  <p:tag name="KSO_WM_UNIT_INDEX" val="1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},{&quot;brightness&quot;:0,&quot;colorType&quot;:1,&quot;foreColorIndex&quot;:5,&quot;pos&quot;:0.6899999976158142,&quot;transparency&quot;:0.20000000298023224},{&quot;brightness&quot;:0,&quot;colorType&quot;:1,&quot;foreColorIndex&quot;:5,&quot;pos&quot;:0.38999998569488525,&quot;transparency&quot;:0.20000000298023224},{&quot;brightness&quot;:0.800000011920929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4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1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1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1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4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35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5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2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2_1"/>
  <p:tag name="KSO_WM_DIAGRAM_VERSION" val="3"/>
  <p:tag name="KSO_WM_DIAGRAM_COLOR_TRICK" val="1"/>
  <p:tag name="KSO_WM_DIAGRAM_COLOR_TEXT_CAN_REMOVE" val="n"/>
  <p:tag name="KSO_WM_UNIT_PRESET_TEXT" val="添加项标题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2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5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3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5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36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3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63.xml><?xml version="1.0" encoding="utf-8"?>
<p:tagLst xmlns:p="http://schemas.openxmlformats.org/presentationml/2006/main">
  <p:tag name="KSO_WM_SLIDE_ID" val="diagram20236930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703.35*274.493"/>
  <p:tag name="KSO_WM_SLIDE_POSITION" val="128.325*189.4"/>
  <p:tag name="KSO_WM_TAG_VERSION" val="3.0"/>
  <p:tag name="KSO_WM_BEAUTIFY_FLAG" val="#wm#"/>
  <p:tag name="KSO_WM_TEMPLATE_CATEGORY" val="diagram"/>
  <p:tag name="KSO_WM_TEMPLATE_INDEX" val="20236930"/>
  <p:tag name="KSO_WM_DIAGRAM_GROUP_CODE" val="m1-1"/>
  <p:tag name="KSO_WM_SLIDE_DIAGTYPE" val="m"/>
  <p:tag name="KSO_WM_SLIDE_LAYOUT" val="a_m"/>
  <p:tag name="KSO_WM_SLIDE_LAYOUT_CNT" val="1_1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30_2*a*1"/>
  <p:tag name="KSO_WM_TEMPLATE_CATEGORY" val="diagram"/>
  <p:tag name="KSO_WM_TEMPLATE_INDEX" val="202369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a"/>
  <p:tag name="KSO_WM_UNIT_INDEX" val="1"/>
  <p:tag name="KSO_WM_UNIT_PRESET_TEXT" val="单击此处添加标题"/>
</p:tagLst>
</file>

<file path=ppt/tags/tag36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i*1_1"/>
  <p:tag name="KSO_WM_TEMPLATE_CATEGORY" val="diagram"/>
  <p:tag name="KSO_WM_TEMPLATE_INDEX" val="20236930"/>
  <p:tag name="KSO_WM_UNIT_LAYERLEVEL" val="1_1"/>
  <p:tag name="KSO_WM_TAG_VERSION" val="3.0"/>
  <p:tag name="KSO_WM_BEAUTIFY_FLAG" val="#wm#"/>
  <p:tag name="KSO_WM_DIAGRAM_GROUP_CODE" val="m1-1"/>
  <p:tag name="KSO_WM_UNIT_TYPE" val="m_i"/>
  <p:tag name="KSO_WM_UNIT_INDEX" val="1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},{&quot;brightness&quot;:0,&quot;colorType&quot;:1,&quot;foreColorIndex&quot;:5,&quot;pos&quot;:0.6899999976158142,&quot;transparency&quot;:0.20000000298023224},{&quot;brightness&quot;:0,&quot;colorType&quot;:1,&quot;foreColorIndex&quot;:5,&quot;pos&quot;:0.38999998569488525,&quot;transparency&quot;:0.20000000298023224},{&quot;brightness&quot;:0.800000011920929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6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1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1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6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1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37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1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1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7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2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4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2_1"/>
  <p:tag name="KSO_WM_DIAGRAM_VERSION" val="3"/>
  <p:tag name="KSO_WM_DIAGRAM_COLOR_TRICK" val="1"/>
  <p:tag name="KSO_WM_DIAGRAM_COLOR_TEXT_CAN_REMOVE" val="n"/>
  <p:tag name="KSO_WM_UNIT_PRESET_TEXT" val="添加项标题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5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2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6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7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2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2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78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2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75"/>
  <p:tag name="KSO_WM_DIAGRAM_MAX_ITEMCNT" val="5"/>
  <p:tag name="KSO_WM_DIAGRAM_MIN_ITEMCNT" val="2"/>
  <p:tag name="KSO_WM_DIAGRAM_COLOR_MATCH_VALUE" val="{&quot;shape&quot;:{&quot;fill&quot;:{&quot;solid&quot;:{&quot;brightness&quot;:0.75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79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f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m1-1"/>
  <p:tag name="KSO_WM_UNIT_TYPE" val="m_h_f"/>
  <p:tag name="KSO_WM_UNIT_INDEX" val="1_3_1"/>
  <p:tag name="KSO_WM_DIAGRAM_VERSION" val="3"/>
  <p:tag name="KSO_WM_DIAGRAM_COLOR_TRICK" val="1"/>
  <p:tag name="KSO_WM_DIAGRAM_COLOR_TEXT_CAN_REMOVE" val="n"/>
  <p:tag name="KSO_WM_UNIT_PRESET_TEXT" val="单击输入项正文，文字是思想的提炼，请言简意赅的阐述观点。&#10;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80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a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1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1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SUBTYPE" val="nb"/>
  <p:tag name="KSO_WM_UNIT_TYPE" val="m_h_i"/>
  <p:tag name="KSO_WM_UNIT_INDEX" val="1_3_1"/>
  <p:tag name="KSO_WM_DIAGRAM_VERSION" val="3"/>
  <p:tag name="KSO_WM_DIAGRAM_COLOR_TRICK" val="1"/>
  <p:tag name="KSO_WM_DIAGRAM_COLOR_TEXT_CAN_REMOVE" val="n"/>
  <p:tag name="KSO_WM_UNIT_PRESET_TEXT" val="20XX"/>
  <p:tag name="KSO_WM_UNIT_TEXT_FILL_FORE_SCHEMECOLOR_INDEX" val="1"/>
  <p:tag name="KSO_WM_UNIT_TEXT_FILL_TYPE" val="1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2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4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3.xml><?xml version="1.0" encoding="utf-8"?>
<p:tagLst xmlns:p="http://schemas.openxmlformats.org/presentationml/2006/main">
  <p:tag name="KSO_WM_DIAGRAM_VIRTUALLY_FRAME" val="{&quot;height&quot;:274.492919921875,&quot;left&quot;:0,&quot;top&quot;:189.40031169260584,&quot;width&quot;:960}"/>
  <p:tag name="KSO_WM_UNIT_HIGHLIGHT" val="0"/>
  <p:tag name="KSO_WM_UNIT_COMPATIBLE" val="0"/>
  <p:tag name="KSO_WM_UNIT_DIAGRAM_ISNUMVISUAL" val="0"/>
  <p:tag name="KSO_WM_UNIT_DIAGRAM_ISREFERUNIT" val="0"/>
  <p:tag name="KSO_WM_UNIT_ID" val="diagram20236930_2*m_h_i*1_3_3"/>
  <p:tag name="KSO_WM_TEMPLATE_CATEGORY" val="diagram"/>
  <p:tag name="KSO_WM_TEMPLATE_INDEX" val="20236930"/>
  <p:tag name="KSO_WM_UNIT_LAYERLEVEL" val="1_1_1"/>
  <p:tag name="KSO_WM_TAG_VERSION" val="3.0"/>
  <p:tag name="KSO_WM_BEAUTIFY_FLAG" val="#wm#"/>
  <p:tag name="KSO_WM_DIAGRAM_GROUP_CODE" val="m1-1"/>
  <p:tag name="KSO_WM_UNIT_TYPE" val="m_h_i"/>
  <p:tag name="KSO_WM_UNIT_INDEX" val="1_3_3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384.xml><?xml version="1.0" encoding="utf-8"?>
<p:tagLst xmlns:p="http://schemas.openxmlformats.org/presentationml/2006/main">
  <p:tag name="KSO_WM_SLIDE_ID" val="diagram20236930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703.35*274.493"/>
  <p:tag name="KSO_WM_SLIDE_POSITION" val="128.325*189.4"/>
  <p:tag name="KSO_WM_TAG_VERSION" val="3.0"/>
  <p:tag name="KSO_WM_BEAUTIFY_FLAG" val="#wm#"/>
  <p:tag name="KSO_WM_TEMPLATE_CATEGORY" val="diagram"/>
  <p:tag name="KSO_WM_TEMPLATE_INDEX" val="20236930"/>
  <p:tag name="KSO_WM_DIAGRAM_GROUP_CODE" val="m1-1"/>
  <p:tag name="KSO_WM_SLIDE_DIAGTYPE" val="m"/>
  <p:tag name="KSO_WM_SLIDE_LAYOUT" val="a_m"/>
  <p:tag name="KSO_WM_SLIDE_LAYOUT_CNT" val="1_1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23_3*a*1"/>
  <p:tag name="KSO_WM_TEMPLATE_CATEGORY" val="diagram"/>
  <p:tag name="KSO_WM_TEMPLATE_INDEX" val="20236923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26"/>
  <p:tag name="KSO_WM_UNIT_TYPE" val="a"/>
  <p:tag name="KSO_WM_UNIT_INDEX" val="1"/>
  <p:tag name="KSO_WM_DIAGRAM_GROUP_CODE" val="l1-1"/>
  <p:tag name="KSO_WM_UNIT_PRESET_TEXT" val="单击此处添加标题"/>
</p:tagLst>
</file>

<file path=ppt/tags/tag386.xml><?xml version="1.0" encoding="utf-8"?>
<p:tagLst xmlns:p="http://schemas.openxmlformats.org/presentationml/2006/main">
  <p:tag name="KSO_WM_SLIDE_ID" val="diagram20236923_3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3"/>
  <p:tag name="KSO_WM_SLIDE_SIZE" val="584.732*245.05"/>
  <p:tag name="KSO_WM_SLIDE_POSITION" val="187.634*191.149"/>
  <p:tag name="KSO_WM_TAG_VERSION" val="3.0"/>
  <p:tag name="KSO_WM_BEAUTIFY_FLAG" val="#wm#"/>
  <p:tag name="KSO_WM_TEMPLATE_CATEGORY" val="diagram"/>
  <p:tag name="KSO_WM_TEMPLATE_INDEX" val="20236923"/>
  <p:tag name="KSO_WM_SLIDE_LAYOUT" val="a_l"/>
  <p:tag name="KSO_WM_SLIDE_LAYOUT_CNT" val="1_1"/>
  <p:tag name="KSO_WM_DIAGRAM_GROUP_CODE" val="l1-1"/>
  <p:tag name="KSO_WM_SLIDE_DIAGTYPE" val="l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a*1"/>
  <p:tag name="KSO_WM_TEMPLATE_CATEGORY" val="diagram"/>
  <p:tag name="KSO_WM_TEMPLATE_INDEX" val="2023691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PRESET_TEXT" val="单击此处添加标题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h_i*1_4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46799999475479126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h_i*1_2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46799999475479126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h_i*1_3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46799999475479126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h_i*1_1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46799999475479126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i*1_1"/>
  <p:tag name="KSO_WM_TEMPLATE_CATEGORY" val="diagram"/>
  <p:tag name="KSO_WM_TEMPLATE_INDEX" val="20236917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i*1_2"/>
  <p:tag name="KSO_WM_TEMPLATE_CATEGORY" val="diagram"/>
  <p:tag name="KSO_WM_TEMPLATE_INDEX" val="20236917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gradient&quot;:[{&quot;brightness&quot;:0.6000000238418579,&quot;colorType&quot;:1,&quot;foreColorIndex&quot;:5,&quot;pos&quot;:0.11999999731779099,&quot;transparency&quot;:0},{&quot;brightness&quot;:0,&quot;colorType&quot;:1,&quot;foreColorIndex&quot;:5,&quot;pos&quot;:0.33000001311302185,&quot;transparency&quot;:0},{&quot;brightness&quot;:-0.25,&quot;colorType&quot;:1,&quot;foreColorIndex&quot;:5,&quot;pos&quot;:0.7099999785423279,&quot;transparency&quot;:0}],&quot;type&quot;:3},&quot;glow&quot;:{&quot;colorType&quot;:0},&quot;line&quot;:{&quot;type&quot;:0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i*1_3"/>
  <p:tag name="KSO_WM_TEMPLATE_CATEGORY" val="diagram"/>
  <p:tag name="KSO_WM_TEMPLATE_INDEX" val="20236917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i*1_4"/>
  <p:tag name="KSO_WM_TEMPLATE_CATEGORY" val="diagram"/>
  <p:tag name="KSO_WM_TEMPLATE_INDEX" val="20236917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4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gradient&quot;:[{&quot;brightness&quot;:0,&quot;colorType&quot;:1,&quot;foreColorIndex&quot;:5,&quot;pos&quot;:0.6299999952316284,&quot;transparency&quot;:0},{&quot;brightness&quot;:0.4000000059604645,&quot;colorType&quot;:1,&quot;foreColorIndex&quot;:5,&quot;pos&quot;:0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39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6917_4*l_h_f*1_3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请尽量言简意赅的阐述观点。"/>
  <p:tag name="KSO_WM_UNIT_TEXT_FILL_FORE_SCHEMECOLOR_INDEX" val="1"/>
  <p:tag name="KSO_WM_UNIT_TEXT_FILL_TYPE" val="1"/>
</p:tagLst>
</file>

<file path=ppt/tags/tag3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6917_4*l_h_a*1_3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36000001430511475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3"/>
  <p:tag name="KSO_WM_UNIT_TEXT_FILL_TYPE" val="3"/>
</p:tagLst>
</file>

<file path=ppt/tags/tag3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6917_4*l_h_f*1_1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请尽量言简意赅的阐述观点。"/>
  <p:tag name="KSO_WM_UNIT_TEXT_FILL_FORE_SCHEMECOLOR_INDEX" val="1"/>
  <p:tag name="KSO_WM_UNIT_TEXT_FILL_TYPE" val="1"/>
</p:tagLst>
</file>

<file path=ppt/tags/tag3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6917_4*l_h_a*1_1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36000001430511475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3"/>
  <p:tag name="KSO_WM_UNIT_TEXT_FILL_TYPE" val="3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0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6917_4*l_h_f*1_4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请尽量言简意赅的阐述观点。"/>
  <p:tag name="KSO_WM_UNIT_TEXT_FILL_FORE_SCHEMECOLOR_INDEX" val="1"/>
  <p:tag name="KSO_WM_UNIT_TEXT_FILL_TYPE" val="1"/>
</p:tagLst>
</file>

<file path=ppt/tags/tag4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6917_4*l_h_a*1_4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36000001430511475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3"/>
  <p:tag name="KSO_WM_UNIT_TEXT_FILL_TYPE" val="3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17_4*l_i*1_5"/>
  <p:tag name="KSO_WM_TEMPLATE_CATEGORY" val="diagram"/>
  <p:tag name="KSO_WM_TEMPLATE_INDEX" val="20236917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5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gradient&quot;:[{&quot;brightness&quot;:0.6000000238418579,&quot;colorType&quot;:1,&quot;foreColorIndex&quot;:5,&quot;pos&quot;:0.11999999731779099,&quot;transparency&quot;:0},{&quot;brightness&quot;:0,&quot;colorType&quot;:1,&quot;foreColorIndex&quot;:5,&quot;pos&quot;:0.33000001311302185,&quot;transparency&quot;:0},{&quot;brightness&quot;:-0.25,&quot;colorType&quot;:1,&quot;foreColorIndex&quot;:5,&quot;pos&quot;:0.7099999785423279,&quot;transparency&quot;:0}],&quot;type&quot;:3},&quot;glow&quot;:{&quot;colorType&quot;:0},&quot;line&quot;:{&quot;type&quot;:0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40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diagram20236917_4*l_h_f*1_5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请尽量言简意赅的阐述观点。"/>
  <p:tag name="KSO_WM_UNIT_TEXT_FILL_FORE_SCHEMECOLOR_INDEX" val="1"/>
  <p:tag name="KSO_WM_UNIT_TEXT_FILL_TYPE" val="1"/>
</p:tagLst>
</file>

<file path=ppt/tags/tag4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diagram20236917_4*l_h_a*1_5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36000001430511475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3"/>
  <p:tag name="KSO_WM_UNIT_TEXT_FILL_TYPE" val="3"/>
</p:tagLst>
</file>

<file path=ppt/tags/tag4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6917_4*l_h_f*1_2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请尽量言简意赅的阐述观点。"/>
  <p:tag name="KSO_WM_UNIT_TEXT_FILL_FORE_SCHEMECOLOR_INDEX" val="1"/>
  <p:tag name="KSO_WM_UNIT_TEXT_FILL_TYPE" val="1"/>
</p:tagLst>
</file>

<file path=ppt/tags/tag4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6917_4*l_h_a*1_2_1"/>
  <p:tag name="KSO_WM_TEMPLATE_CATEGORY" val="diagram"/>
  <p:tag name="KSO_WM_TEMPLATE_INDEX" val="2023691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21.8,&quot;left&quot;:75.5,&quot;top&quot;:153.7,&quot;width&quot;:831.145712281064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36000001430511475,&quot;transparency&quot;:0},{&quot;brightness&quot;:-0.25,&quot;colorType&quot;:1,&quot;foreColorIndex&quot;:5,&quot;pos&quot;:0.999989986419677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3"/>
  <p:tag name="KSO_WM_UNIT_TEXT_FILL_TYPE" val="3"/>
</p:tagLst>
</file>

<file path=ppt/tags/tag407.xml><?xml version="1.0" encoding="utf-8"?>
<p:tagLst xmlns:p="http://schemas.openxmlformats.org/presentationml/2006/main">
  <p:tag name="KSO_WM_SLIDE_ID" val="diagram20236917_4"/>
  <p:tag name="KSO_WM_TEMPLATE_SUBCATEGORY" val="0"/>
  <p:tag name="KSO_WM_TEMPLATE_MASTER_TYPE" val="0"/>
  <p:tag name="KSO_WM_TEMPLATE_COLOR_TYPE" val="0"/>
  <p:tag name="KSO_WM_SLIDE_ITEM_CNT" val="5"/>
  <p:tag name="KSO_WM_SLIDE_INDEX" val="4"/>
  <p:tag name="KSO_WM_TAG_VERSION" val="3.0"/>
  <p:tag name="KSO_WM_BEAUTIFY_FLAG" val="#wm#"/>
  <p:tag name="KSO_WM_TEMPLATE_CATEGORY" val="diagram"/>
  <p:tag name="KSO_WM_TEMPLATE_INDEX" val="20236917"/>
  <p:tag name="KSO_WM_SLIDE_LAYOUT" val="a_l"/>
  <p:tag name="KSO_WM_SLIDE_LAYOUT_CNT" val="1_1"/>
  <p:tag name="KSO_WM_SLIDE_TYPE" val="text"/>
  <p:tag name="KSO_WM_SLIDE_SUBTYPE" val="diag"/>
  <p:tag name="KSO_WM_SLIDE_SIZE" val="809.05*321.8"/>
  <p:tag name="KSO_WM_SLIDE_POSITION" val="75.5*153.7"/>
  <p:tag name="KSO_WM_DIAGRAM_GROUP_CODE" val="l1-1"/>
  <p:tag name="KSO_WM_SLIDE_DIAGTYPE" val="l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3626_1*i*1"/>
  <p:tag name="KSO_WM_TEMPLATE_CATEGORY" val="custom"/>
  <p:tag name="KSO_WM_TEMPLATE_INDEX" val="20233626"/>
  <p:tag name="KSO_WM_UNIT_LAYERLEVEL" val="1"/>
  <p:tag name="KSO_WM_TAG_VERSION" val="3.0"/>
  <p:tag name="KSO_WM_BEAUTIFY_FLAG" val="#wm#"/>
</p:tagLst>
</file>

<file path=ppt/tags/tag4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3626"/>
  <p:tag name="KSO_WM_UNIT_ID" val="custom20233626_1*a*1"/>
  <p:tag name="KSO_WM_UNIT_PRESET_TEXT" val="单击添加标题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410.xml><?xml version="1.0" encoding="utf-8"?>
<p:tagLst xmlns:p="http://schemas.openxmlformats.org/presentationml/2006/main">
  <p:tag name="KSO_WM_UNIT_VALUE" val="1249*163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626_1*d*1"/>
  <p:tag name="KSO_WM_TEMPLATE_CATEGORY" val="custom"/>
  <p:tag name="KSO_WM_TEMPLATE_INDEX" val="20233626"/>
  <p:tag name="KSO_WM_UNIT_LAYERLEVEL" val="1"/>
  <p:tag name="KSO_WM_TAG_VERSION" val="3.0"/>
  <p:tag name="KSO_WM_BEAUTIFY_FLAG" val="#wm#"/>
</p:tagLst>
</file>

<file path=ppt/tags/tag41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96.051*246.6"/>
  <p:tag name="KSO_WM_SLIDE_POSITION" val="31.75*191.4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3626"/>
  <p:tag name="KSO_WM_TEMPLATE_SUBCATEGORY" val="0"/>
  <p:tag name="KSO_WM_SLIDE_INDEX" val="1"/>
  <p:tag name="KSO_WM_TAG_VERSION" val="3.0"/>
  <p:tag name="KSO_WM_SLIDE_ID" val="custom20233626_1"/>
  <p:tag name="KSO_WM_SLIDE_ITEM_CNT" val="2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352_7*a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</p:tagLst>
</file>

<file path=ppt/tags/tag41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3352_7*e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414.xml><?xml version="1.0" encoding="utf-8"?>
<p:tagLst xmlns:p="http://schemas.openxmlformats.org/presentationml/2006/main">
  <p:tag name="KSO_WM_SLIDE_ID" val="custom2023335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352"/>
  <p:tag name="KSO_WM_SLIDE_TYPE" val="sectionTitle"/>
  <p:tag name="KSO_WM_SLIDE_SUBTYPE" val="pureTxt"/>
  <p:tag name="KSO_WM_SLIDE_LAYOUT" val="a_e"/>
  <p:tag name="KSO_WM_SLIDE_LAYOUT_CNT" val="1_1"/>
</p:tagLst>
</file>

<file path=ppt/tags/tag41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TEMPLATE_INDEX" val="20233066"/>
  <p:tag name="KSO_WM_UNIT_LAYERLEVEL" val="1"/>
  <p:tag name="KSO_WM_TAG_VERSION" val="3.0"/>
  <p:tag name="KSO_WM_BEAUTIFY_FLAG" val="#wm#"/>
  <p:tag name="KSO_WM_UNIT_ID" val="diagram20233066_1*i*1"/>
  <p:tag name="KSO_WM_TEMPLATE_CATEGORY" val="diagram"/>
</p:tagLst>
</file>

<file path=ppt/tags/tag4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TEMPLATE_INDEX" val="20233066"/>
  <p:tag name="KSO_WM_UNIT_ID" val="custom20233066_1*a*1"/>
  <p:tag name="KSO_WM_UNIT_PRESET_TEXT" val="单击此处添加标题"/>
</p:tagLst>
</file>

<file path=ppt/tags/tag41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982_1*l_h_f*1_1_1"/>
  <p:tag name="KSO_WM_TEMPLATE_CATEGORY" val="diagram"/>
  <p:tag name="KSO_WM_TEMPLATE_INDEX" val="20231982"/>
  <p:tag name="KSO_WM_UNIT_LAYERLEVEL" val="1_1_1"/>
  <p:tag name="KSO_WM_TAG_VERSION" val="3.0"/>
  <p:tag name="KSO_WM_BEAUTIFY_FLAG" val="#wm#"/>
  <p:tag name="KSO_WM_DIAGRAM_MAX_ITEMCNT" val="1"/>
  <p:tag name="KSO_WM_DIAGRAM_MIN_ITEMCNT" val="1"/>
  <p:tag name="KSO_WM_DIAGRAM_VIRTUALLY_FRAME" val="{&quot;height&quot;:184.84811137041706,&quot;left&quot;:668.6,&quot;top&quot;:195.95188862958292,&quot;width&quot;:211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具体内容，文字是您思想的提炼。"/>
</p:tagLst>
</file>

<file path=ppt/tags/tag418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141.444*151.033"/>
  <p:tag name="KSO_WM_SLIDE_POSITION" val="726.828*243.15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3066"/>
  <p:tag name="KSO_WM_TEMPLATE_SUBCATEGORY" val="0"/>
  <p:tag name="KSO_WM_SLIDE_INDEX" val="1"/>
  <p:tag name="KSO_WM_TAG_VERSION" val="3.0"/>
  <p:tag name="KSO_WM_SLIDE_ID" val="custom20233066_1"/>
  <p:tag name="KSO_WM_SLIDE_ITEM_CNT" val="1"/>
</p:tagLst>
</file>

<file path=ppt/tags/tag419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674_1*d*1"/>
  <p:tag name="KSO_WM_TEMPLATE_CATEGORY" val="custom"/>
  <p:tag name="KSO_WM_TEMPLATE_INDEX" val="20233674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3674_1*i*1"/>
  <p:tag name="KSO_WM_TEMPLATE_CATEGORY" val="custom"/>
  <p:tag name="KSO_WM_TEMPLATE_INDEX" val="20233674"/>
  <p:tag name="KSO_WM_UNIT_LAYERLEVEL" val="1"/>
  <p:tag name="KSO_WM_TAG_VERSION" val="3.0"/>
  <p:tag name="KSO_WM_BEAUTIFY_FLAG" val="#wm#"/>
</p:tagLst>
</file>

<file path=ppt/tags/tag4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3674_1*a*1"/>
  <p:tag name="KSO_WM_TEMPLATE_CATEGORY" val="custom"/>
  <p:tag name="KSO_WM_TEMPLATE_INDEX" val="20233674"/>
  <p:tag name="KSO_WM_UNIT_LAYERLEVEL" val="1"/>
  <p:tag name="KSO_WM_TAG_VERSION" val="3.0"/>
  <p:tag name="KSO_WM_BEAUTIFY_FLAG" val="#wm#"/>
  <p:tag name="KSO_WM_UNIT_PRESET_TEXT" val="单击此处添加标题"/>
</p:tagLst>
</file>

<file path=ppt/tags/tag42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3655_1*l_h_f*1_1_1"/>
  <p:tag name="KSO_WM_TEMPLATE_CATEGORY" val="diagram"/>
  <p:tag name="KSO_WM_TEMPLATE_INDEX" val="202336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92"/>
  <p:tag name="KSO_WM_DIAGRAM_GROUP_CODE" val="l1-1"/>
  <p:tag name="KSO_WM_UNIT_TEXT_FILL_FORE_SCHEMECOLOR_INDEX" val="1"/>
  <p:tag name="KSO_WM_UNIT_TEXT_FILL_TYPE" val="1"/>
  <p:tag name="KSO_WM_DIAGRAM_MAX_ITEMCNT" val="3"/>
  <p:tag name="KSO_WM_DIAGRAM_MIN_ITEMCNT" val="3"/>
  <p:tag name="KSO_WM_DIAGRAM_VIRTUALLY_FRAME" val="{&quot;height&quot;:349.5,&quot;left&quot;:72.88299212598426,&quot;top&quot;:135.65,&quot;width&quot;:336.7170078740157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请尽量言简意赅的阐述您的观点。单击此处输入您的项正文，请尽量言简意赅的阐述您的观点。单击此处输入您的项正文，请尽量言简意赅的阐述您的观点。"/>
</p:tagLst>
</file>

<file path=ppt/tags/tag423.xml><?xml version="1.0" encoding="utf-8"?>
<p:tagLst xmlns:p="http://schemas.openxmlformats.org/presentationml/2006/main">
  <p:tag name="KSO_WM_SLIDE_ID" val="custom2023367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883*148.45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674"/>
  <p:tag name="KSO_WM_SLIDE_LAYOUT" val="a_d_l"/>
  <p:tag name="KSO_WM_SLIDE_LAYOUT_CNT" val="1_1_1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3352_7*a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</p:tagLst>
</file>

<file path=ppt/tags/tag42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3352_7*e*1"/>
  <p:tag name="KSO_WM_TEMPLATE_CATEGORY" val="custom"/>
  <p:tag name="KSO_WM_TEMPLATE_INDEX" val="20233352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426.xml><?xml version="1.0" encoding="utf-8"?>
<p:tagLst xmlns:p="http://schemas.openxmlformats.org/presentationml/2006/main">
  <p:tag name="KSO_WM_SLIDE_ID" val="custom2023335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352"/>
  <p:tag name="KSO_WM_SLIDE_TYPE" val="sectionTitle"/>
  <p:tag name="KSO_WM_SLIDE_SUBTYPE" val="pureTxt"/>
  <p:tag name="KSO_WM_SLIDE_LAYOUT" val="a_e"/>
  <p:tag name="KSO_WM_SLIDE_LAYOUT_CNT" val="1_1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6923_1*a*1"/>
  <p:tag name="KSO_WM_TEMPLATE_CATEGORY" val="diagram"/>
  <p:tag name="KSO_WM_TEMPLATE_INDEX" val="20236923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26"/>
  <p:tag name="KSO_WM_DIAGRAM_GROUP_CODE" val="l1-1"/>
  <p:tag name="KSO_WM_UNIT_TYPE" val="a"/>
  <p:tag name="KSO_WM_UNIT_INDEX" val="1"/>
  <p:tag name="KSO_WM_UNIT_PRESET_TEXT" val="单击此处添加标题"/>
</p:tagLst>
</file>

<file path=ppt/tags/tag428.xml><?xml version="1.0" encoding="utf-8"?>
<p:tagLst xmlns:p="http://schemas.openxmlformats.org/presentationml/2006/main">
  <p:tag name="KSO_WM_SLIDE_ID" val="diagram20236923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2"/>
  <p:tag name="KSO_WM_SLIDE_INDEX" val="1"/>
  <p:tag name="KSO_WM_SLIDE_SIZE" val="305.6*244.65"/>
  <p:tag name="KSO_WM_SLIDE_POSITION" val="327.2*192.9"/>
  <p:tag name="KSO_WM_TAG_VERSION" val="3.0"/>
  <p:tag name="KSO_WM_BEAUTIFY_FLAG" val="#wm#"/>
  <p:tag name="KSO_WM_TEMPLATE_CATEGORY" val="diagram"/>
  <p:tag name="KSO_WM_TEMPLATE_INDEX" val="20236923"/>
  <p:tag name="KSO_WM_SLIDE_LAYOUT" val="a_l"/>
  <p:tag name="KSO_WM_SLIDE_LAYOUT_CNT" val="1_1"/>
  <p:tag name="KSO_WM_DIAGRAM_GROUP_CODE" val="l1-1"/>
  <p:tag name="KSO_WM_SLIDE_DIAGTYPE" val="l"/>
</p:tagLst>
</file>

<file path=ppt/tags/tag429.xml><?xml version="1.0" encoding="utf-8"?>
<p:tagLst xmlns:p="http://schemas.openxmlformats.org/presentationml/2006/main">
  <p:tag name="commondata" val="eyJoZGlkIjoiYzg2Y2Q3OWU0OTQ5YTQzNmNiZmQxYjIwOGQ5ZDIyMzQifQ==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44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BEAUTIFY_FLAG" val="#wm#"/>
  <p:tag name="KSO_WM_UNIT_TYPE" val="i"/>
  <p:tag name="KSO_WM_UNIT_INDEX" val="7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TYPE" val="i"/>
  <p:tag name="KSO_WM_UNIT_INDEX" val="10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335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TEMPLATE_CATEGORY" val="custom"/>
  <p:tag name="KSO_WM_TEMPLATE_INDEX" val="2023335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352"/>
  <p:tag name="KSO_WM_TEMPLATE_THUMBS_INDEX" val="1、9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heme/theme1.xml><?xml version="1.0" encoding="utf-8"?>
<a:theme xmlns:a="http://schemas.openxmlformats.org/drawingml/2006/main" name="Office 主题​​">
  <a:themeElements>
    <a:clrScheme name="自定义 123">
      <a:dk1>
        <a:srgbClr val="000000"/>
      </a:dk1>
      <a:lt1>
        <a:srgbClr val="FFFFFF"/>
      </a:lt1>
      <a:dk2>
        <a:srgbClr val="273644"/>
      </a:dk2>
      <a:lt2>
        <a:srgbClr val="FFFFFF"/>
      </a:lt2>
      <a:accent1>
        <a:srgbClr val="577E9F"/>
      </a:accent1>
      <a:accent2>
        <a:srgbClr val="57679F"/>
      </a:accent2>
      <a:accent3>
        <a:srgbClr val="57929F"/>
      </a:accent3>
      <a:accent4>
        <a:srgbClr val="4C89AA"/>
      </a:accent4>
      <a:accent5>
        <a:srgbClr val="746AB2"/>
      </a:accent5>
      <a:accent6>
        <a:srgbClr val="6AA585"/>
      </a:accent6>
      <a:hlink>
        <a:srgbClr val="658BD5"/>
      </a:hlink>
      <a:folHlink>
        <a:srgbClr val="A16AA5"/>
      </a:folHlink>
    </a:clrScheme>
    <a:fontScheme name="自定义 66">
      <a:majorFont>
        <a:latin typeface="MiSans Demibold"/>
        <a:ea typeface="汉仪文黑-85W"/>
        <a:cs typeface=""/>
      </a:majorFont>
      <a:minorFont>
        <a:latin typeface="MiSans Demibold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273644"/>
      </a:dk2>
      <a:lt2>
        <a:srgbClr val="FFFFFF"/>
      </a:lt2>
      <a:accent1>
        <a:srgbClr val="577E9F"/>
      </a:accent1>
      <a:accent2>
        <a:srgbClr val="57679F"/>
      </a:accent2>
      <a:accent3>
        <a:srgbClr val="57929F"/>
      </a:accent3>
      <a:accent4>
        <a:srgbClr val="4C89AA"/>
      </a:accent4>
      <a:accent5>
        <a:srgbClr val="746AB2"/>
      </a:accent5>
      <a:accent6>
        <a:srgbClr val="6AA585"/>
      </a:accent6>
      <a:hlink>
        <a:srgbClr val="658BD5"/>
      </a:hlink>
      <a:folHlink>
        <a:srgbClr val="A16AA5"/>
      </a:folHlink>
    </a:clrScheme>
    <a:fontScheme name="自定义 66">
      <a:majorFont>
        <a:latin typeface="MiSans Demibold"/>
        <a:ea typeface=""/>
        <a:cs typeface=""/>
      </a:majorFont>
      <a:minorFont>
        <a:latin typeface="MiSans Demi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1750</Words>
  <Application>WPS 演示</Application>
  <PresentationFormat>宽屏</PresentationFormat>
  <Paragraphs>221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MiSans Demibold</vt:lpstr>
      <vt:lpstr>Segoe Print</vt:lpstr>
      <vt:lpstr>汉仪文黑-85W</vt:lpstr>
      <vt:lpstr>黑体</vt:lpstr>
      <vt:lpstr>Arial Unicode MS</vt:lpstr>
      <vt:lpstr>Calibri</vt:lpstr>
      <vt:lpstr>等线</vt:lpstr>
      <vt:lpstr>Arial</vt:lpstr>
      <vt:lpstr>+中文标题</vt:lpstr>
      <vt:lpstr>Office 主题​​</vt:lpstr>
      <vt:lpstr>1_Office 主题​​</vt:lpstr>
      <vt:lpstr>IMeetE项目 最终验收报告</vt:lpstr>
      <vt:lpstr>目录</vt:lpstr>
      <vt:lpstr>产品特色与创新点</vt:lpstr>
      <vt:lpstr>功能介绍</vt:lpstr>
      <vt:lpstr>用户体验</vt:lpstr>
      <vt:lpstr>技术创新</vt:lpstr>
      <vt:lpstr>市场竞争力</vt:lpstr>
      <vt:lpstr>架构与关键技术</vt:lpstr>
      <vt:lpstr>系统架构概览</vt:lpstr>
      <vt:lpstr>前端架构</vt:lpstr>
      <vt:lpstr>后端架构</vt:lpstr>
      <vt:lpstr>后端架构</vt:lpstr>
      <vt:lpstr>测试结果</vt:lpstr>
      <vt:lpstr>易用性测试</vt:lpstr>
      <vt:lpstr>兼容性测试</vt:lpstr>
      <vt:lpstr>经验教训</vt:lpstr>
      <vt:lpstr>项目管理</vt:lpstr>
      <vt:lpstr>用户反馈</vt:lpstr>
      <vt:lpstr>成员贡献与分工</vt:lpstr>
      <vt:lpstr>成员贡献与分工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王熠笑</dc:creator>
  <cp:lastModifiedBy>米粥</cp:lastModifiedBy>
  <cp:revision>24</cp:revision>
  <dcterms:created xsi:type="dcterms:W3CDTF">2023-08-09T12:44:00Z</dcterms:created>
  <dcterms:modified xsi:type="dcterms:W3CDTF">2024-08-09T14:00:09Z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89E06B8DA7E3440AB53925C26EE8F88B_13</vt:lpwstr>
  </property>
  <property fmtid="{D5CDD505-2E9C-101B-9397-08002B2CF9AE}" pid="3" name="KSOProductBuildVer">
    <vt:lpwstr>2052-12.1.0.17147</vt:lpwstr>
  </property>
</Properties>
</file>

<file path=docProps/thumbnail.jpeg>
</file>